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1522075" cy="13681075"/>
  <p:notesSz cx="6858000" cy="9144000"/>
  <p:defaultTextStyle>
    <a:defPPr>
      <a:defRPr lang="en-US"/>
    </a:defPPr>
    <a:lvl1pPr marL="0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66826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33652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2000479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67305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334131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4000957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667783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334610" algn="l" defTabSz="66682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226" y="4810"/>
      </p:cViewPr>
      <p:guideLst>
        <p:guide orient="horz" pos="4309"/>
        <p:guide pos="36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Sheet1!$A$2:$A$18</c:f>
              <c:numCache>
                <c:formatCode>General</c:formatCode>
                <c:ptCount val="17"/>
                <c:pt idx="0">
                  <c:v>-2.927145242381973</c:v>
                </c:pt>
                <c:pt idx="1">
                  <c:v>-4.5215367239292865</c:v>
                </c:pt>
                <c:pt idx="2">
                  <c:v>-12.981059194702528</c:v>
                </c:pt>
                <c:pt idx="3">
                  <c:v>-10.361990417016953</c:v>
                </c:pt>
                <c:pt idx="4">
                  <c:v>-2.3065009073483789</c:v>
                </c:pt>
                <c:pt idx="5">
                  <c:v>-4.4938261961461849</c:v>
                </c:pt>
                <c:pt idx="6">
                  <c:v>-2.9124975838795377</c:v>
                </c:pt>
                <c:pt idx="7">
                  <c:v>-3.6901086229091975</c:v>
                </c:pt>
                <c:pt idx="8">
                  <c:v>-5.8783238049005417</c:v>
                </c:pt>
                <c:pt idx="9">
                  <c:v>-1.7434137684163151</c:v>
                </c:pt>
                <c:pt idx="10">
                  <c:v>-1.3562629563875264</c:v>
                </c:pt>
                <c:pt idx="11">
                  <c:v>-12.319352388303706</c:v>
                </c:pt>
                <c:pt idx="12">
                  <c:v>-2.2212708939444834</c:v>
                </c:pt>
                <c:pt idx="13">
                  <c:v>-4.5428081310754589</c:v>
                </c:pt>
                <c:pt idx="14">
                  <c:v>-4.2947402697975248</c:v>
                </c:pt>
                <c:pt idx="15">
                  <c:v>-3.5094420435904348</c:v>
                </c:pt>
                <c:pt idx="16">
                  <c:v>-1.4230405420428085</c:v>
                </c:pt>
              </c:numCache>
            </c:numRef>
          </c:xVal>
          <c:yVal>
            <c:numRef>
              <c:f>Sheet1!$B$2:$B$18</c:f>
              <c:numCache>
                <c:formatCode>General</c:formatCode>
                <c:ptCount val="17"/>
                <c:pt idx="0">
                  <c:v>19</c:v>
                </c:pt>
                <c:pt idx="1">
                  <c:v>17</c:v>
                </c:pt>
                <c:pt idx="2">
                  <c:v>16</c:v>
                </c:pt>
                <c:pt idx="3">
                  <c:v>15</c:v>
                </c:pt>
                <c:pt idx="4">
                  <c:v>14</c:v>
                </c:pt>
                <c:pt idx="5">
                  <c:v>13</c:v>
                </c:pt>
                <c:pt idx="6">
                  <c:v>12</c:v>
                </c:pt>
                <c:pt idx="7">
                  <c:v>11</c:v>
                </c:pt>
                <c:pt idx="8">
                  <c:v>10</c:v>
                </c:pt>
                <c:pt idx="9">
                  <c:v>9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5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</c:numCache>
            </c:numRef>
          </c:yVal>
          <c:bubbleSize>
            <c:numRef>
              <c:f>Sheet1!$C$2:$C$18</c:f>
              <c:numCache>
                <c:formatCode>General</c:formatCode>
                <c:ptCount val="17"/>
                <c:pt idx="0">
                  <c:v>0.214362</c:v>
                </c:pt>
                <c:pt idx="1">
                  <c:v>0.19306499999999999</c:v>
                </c:pt>
                <c:pt idx="2">
                  <c:v>0.192772</c:v>
                </c:pt>
                <c:pt idx="3">
                  <c:v>0.187724</c:v>
                </c:pt>
                <c:pt idx="4">
                  <c:v>0.16148499999999999</c:v>
                </c:pt>
                <c:pt idx="5">
                  <c:v>0.14576700000000001</c:v>
                </c:pt>
                <c:pt idx="6">
                  <c:v>0.13502600000000001</c:v>
                </c:pt>
                <c:pt idx="7">
                  <c:v>0.13239000000000001</c:v>
                </c:pt>
                <c:pt idx="8">
                  <c:v>0.13018099999999999</c:v>
                </c:pt>
                <c:pt idx="9">
                  <c:v>0.12598000000000001</c:v>
                </c:pt>
                <c:pt idx="10">
                  <c:v>0.125944</c:v>
                </c:pt>
                <c:pt idx="11">
                  <c:v>0.12495299999999999</c:v>
                </c:pt>
                <c:pt idx="12">
                  <c:v>0.113648</c:v>
                </c:pt>
                <c:pt idx="13">
                  <c:v>0.113438</c:v>
                </c:pt>
                <c:pt idx="14">
                  <c:v>0.11089</c:v>
                </c:pt>
                <c:pt idx="15">
                  <c:v>0.108293</c:v>
                </c:pt>
                <c:pt idx="16">
                  <c:v>0.107728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Sheet1!$A$19:$A$21</c:f>
              <c:numCache>
                <c:formatCode>General</c:formatCode>
                <c:ptCount val="3"/>
                <c:pt idx="0">
                  <c:v>-1.476715053456088</c:v>
                </c:pt>
                <c:pt idx="1">
                  <c:v>-2.2437336180175729</c:v>
                </c:pt>
                <c:pt idx="2">
                  <c:v>-1.3356137542124873</c:v>
                </c:pt>
              </c:numCache>
            </c:numRef>
          </c:xVal>
          <c:yVal>
            <c:numRef>
              <c:f>Sheet1!$B$19:$B$21</c:f>
              <c:numCache>
                <c:formatCode>General</c:formatCode>
                <c:ptCount val="3"/>
                <c:pt idx="0">
                  <c:v>20</c:v>
                </c:pt>
                <c:pt idx="1">
                  <c:v>18</c:v>
                </c:pt>
                <c:pt idx="2">
                  <c:v>4</c:v>
                </c:pt>
              </c:numCache>
            </c:numRef>
          </c:yVal>
          <c:bubbleSize>
            <c:numRef>
              <c:f>Sheet1!$C$19:$C$21</c:f>
              <c:numCache>
                <c:formatCode>General</c:formatCode>
                <c:ptCount val="3"/>
                <c:pt idx="0">
                  <c:v>0.23891599999999999</c:v>
                </c:pt>
                <c:pt idx="1">
                  <c:v>0.20575299999999999</c:v>
                </c:pt>
                <c:pt idx="2">
                  <c:v>0.11267000000000001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0"/>
        <c:axId val="228177024"/>
        <c:axId val="228178560"/>
      </c:bubbleChart>
      <c:valAx>
        <c:axId val="228177024"/>
        <c:scaling>
          <c:orientation val="minMax"/>
          <c:max val="0"/>
          <c:min val="-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228178560"/>
        <c:crosses val="autoZero"/>
        <c:crossBetween val="midCat"/>
        <c:majorUnit val="5"/>
      </c:valAx>
      <c:valAx>
        <c:axId val="22817856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228177024"/>
        <c:crossesAt val="-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Sheet1!$A$2:$A$11</c:f>
              <c:numCache>
                <c:formatCode>General</c:formatCode>
                <c:ptCount val="10"/>
                <c:pt idx="0">
                  <c:v>-6.3093643589680202</c:v>
                </c:pt>
                <c:pt idx="1">
                  <c:v>-3.3073742391815513</c:v>
                </c:pt>
                <c:pt idx="2">
                  <c:v>-1.763376220608792</c:v>
                </c:pt>
                <c:pt idx="3">
                  <c:v>-2.9449841593118178</c:v>
                </c:pt>
                <c:pt idx="4">
                  <c:v>-4.3153750233872747</c:v>
                </c:pt>
                <c:pt idx="5">
                  <c:v>-3.7944617550517843</c:v>
                </c:pt>
                <c:pt idx="6">
                  <c:v>-2.972131655412829</c:v>
                </c:pt>
                <c:pt idx="7">
                  <c:v>-1.332732546862194</c:v>
                </c:pt>
                <c:pt idx="8">
                  <c:v>-1.328272140522702</c:v>
                </c:pt>
                <c:pt idx="9">
                  <c:v>-4.7134263499766771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  <c:pt idx="9">
                  <c:v>1</c:v>
                </c:pt>
              </c:numCache>
            </c:numRef>
          </c:yVal>
          <c:bubbleSize>
            <c:numRef>
              <c:f>Sheet1!$C$2:$C$11</c:f>
              <c:numCache>
                <c:formatCode>General</c:formatCode>
                <c:ptCount val="10"/>
                <c:pt idx="0">
                  <c:v>0.21765399999999999</c:v>
                </c:pt>
                <c:pt idx="1">
                  <c:v>9.7156599999999996E-2</c:v>
                </c:pt>
                <c:pt idx="2">
                  <c:v>9.2400700000000002E-2</c:v>
                </c:pt>
                <c:pt idx="3">
                  <c:v>8.9017200000000005E-2</c:v>
                </c:pt>
                <c:pt idx="4">
                  <c:v>6.8012400000000001E-2</c:v>
                </c:pt>
                <c:pt idx="5">
                  <c:v>5.7745600000000001E-2</c:v>
                </c:pt>
                <c:pt idx="6">
                  <c:v>5.09089E-2</c:v>
                </c:pt>
                <c:pt idx="7">
                  <c:v>4.8526899999999998E-2</c:v>
                </c:pt>
                <c:pt idx="8">
                  <c:v>4.2555099999999998E-2</c:v>
                </c:pt>
                <c:pt idx="9">
                  <c:v>2.97685E-2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3721088"/>
        <c:axId val="323722624"/>
      </c:bubbleChart>
      <c:valAx>
        <c:axId val="323721088"/>
        <c:scaling>
          <c:orientation val="minMax"/>
          <c:max val="0"/>
          <c:min val="-8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i="0"/>
            </a:pPr>
            <a:endParaRPr lang="zh-CN"/>
          </a:p>
        </c:txPr>
        <c:crossAx val="323722624"/>
        <c:crosses val="autoZero"/>
        <c:crossBetween val="midCat"/>
        <c:majorUnit val="2"/>
      </c:valAx>
      <c:valAx>
        <c:axId val="323722624"/>
        <c:scaling>
          <c:orientation val="minMax"/>
          <c:max val="1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crossAx val="323721088"/>
        <c:crossesAt val="-8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 marL="0" algn="r" defTabSz="666826" rtl="0" eaLnBrk="1" latinLnBrk="0" hangingPunct="1">
        <a:lnSpc>
          <a:spcPct val="76000"/>
        </a:lnSpc>
        <a:defRPr lang="zh-CN" altLang="en-US" sz="1000" i="1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Sheet1!$A$2:$A$13</c:f>
              <c:numCache>
                <c:formatCode>General</c:formatCode>
                <c:ptCount val="12"/>
                <c:pt idx="0">
                  <c:v>-1.4821950613669121</c:v>
                </c:pt>
                <c:pt idx="1">
                  <c:v>-1.4487800523865579</c:v>
                </c:pt>
                <c:pt idx="2">
                  <c:v>-2.0302534958860123</c:v>
                </c:pt>
                <c:pt idx="3">
                  <c:v>-3.3015794062299211</c:v>
                </c:pt>
                <c:pt idx="4">
                  <c:v>-2.7354662460190631</c:v>
                </c:pt>
                <c:pt idx="5">
                  <c:v>-2.3130993687016872</c:v>
                </c:pt>
                <c:pt idx="6">
                  <c:v>-3.0322200773766665</c:v>
                </c:pt>
                <c:pt idx="7">
                  <c:v>-1.6230174883429784</c:v>
                </c:pt>
                <c:pt idx="8">
                  <c:v>-2.6849287545201532</c:v>
                </c:pt>
                <c:pt idx="9">
                  <c:v>-2.5586269508764854</c:v>
                </c:pt>
                <c:pt idx="10">
                  <c:v>-1.4104957402608158</c:v>
                </c:pt>
                <c:pt idx="11">
                  <c:v>-5.0152610637463164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16</c:v>
                </c:pt>
                <c:pt idx="4">
                  <c:v>14</c:v>
                </c:pt>
                <c:pt idx="5">
                  <c:v>12</c:v>
                </c:pt>
                <c:pt idx="6">
                  <c:v>11</c:v>
                </c:pt>
                <c:pt idx="7">
                  <c:v>7</c:v>
                </c:pt>
                <c:pt idx="8">
                  <c:v>6</c:v>
                </c:pt>
                <c:pt idx="9">
                  <c:v>5</c:v>
                </c:pt>
                <c:pt idx="10">
                  <c:v>4</c:v>
                </c:pt>
                <c:pt idx="11">
                  <c:v>1</c:v>
                </c:pt>
              </c:numCache>
            </c:numRef>
          </c:yVal>
          <c:bubbleSize>
            <c:numRef>
              <c:f>Sheet1!$C$2:$C$13</c:f>
              <c:numCache>
                <c:formatCode>General</c:formatCode>
                <c:ptCount val="12"/>
                <c:pt idx="0">
                  <c:v>0.12736800000000001</c:v>
                </c:pt>
                <c:pt idx="1">
                  <c:v>0.112875</c:v>
                </c:pt>
                <c:pt idx="2">
                  <c:v>0.10649</c:v>
                </c:pt>
                <c:pt idx="3">
                  <c:v>8.93177E-2</c:v>
                </c:pt>
                <c:pt idx="4">
                  <c:v>7.5068899999999994E-2</c:v>
                </c:pt>
                <c:pt idx="5">
                  <c:v>7.3986099999999999E-2</c:v>
                </c:pt>
                <c:pt idx="6">
                  <c:v>7.2233099999999995E-2</c:v>
                </c:pt>
                <c:pt idx="7">
                  <c:v>6.1179499999999998E-2</c:v>
                </c:pt>
                <c:pt idx="8">
                  <c:v>5.9989399999999998E-2</c:v>
                </c:pt>
                <c:pt idx="9">
                  <c:v>5.8990500000000001E-2</c:v>
                </c:pt>
                <c:pt idx="10">
                  <c:v>5.8210100000000001E-2</c:v>
                </c:pt>
                <c:pt idx="11">
                  <c:v>5.6094600000000001E-2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Sheet1!$A$14:$A$21</c:f>
              <c:numCache>
                <c:formatCode>General</c:formatCode>
                <c:ptCount val="8"/>
                <c:pt idx="0">
                  <c:v>-1.3670171678565948</c:v>
                </c:pt>
                <c:pt idx="1">
                  <c:v>-4.0294272997403429</c:v>
                </c:pt>
                <c:pt idx="2">
                  <c:v>-1.3064116211713974</c:v>
                </c:pt>
                <c:pt idx="3">
                  <c:v>-2.2337542270412167</c:v>
                </c:pt>
                <c:pt idx="4">
                  <c:v>-2.8020422586358493</c:v>
                </c:pt>
                <c:pt idx="5">
                  <c:v>-2.8927661604432293</c:v>
                </c:pt>
                <c:pt idx="6">
                  <c:v>-2.9087563132003145</c:v>
                </c:pt>
                <c:pt idx="7">
                  <c:v>-3.247195323201518</c:v>
                </c:pt>
              </c:numCache>
            </c:numRef>
          </c:xVal>
          <c:yVal>
            <c:numRef>
              <c:f>Sheet1!$B$14:$B$21</c:f>
              <c:numCache>
                <c:formatCode>General</c:formatCode>
                <c:ptCount val="8"/>
                <c:pt idx="0">
                  <c:v>17</c:v>
                </c:pt>
                <c:pt idx="1">
                  <c:v>15</c:v>
                </c:pt>
                <c:pt idx="2">
                  <c:v>13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3</c:v>
                </c:pt>
                <c:pt idx="7">
                  <c:v>2</c:v>
                </c:pt>
              </c:numCache>
            </c:numRef>
          </c:yVal>
          <c:bubbleSize>
            <c:numRef>
              <c:f>Sheet1!$C$14:$C$21</c:f>
              <c:numCache>
                <c:formatCode>General</c:formatCode>
                <c:ptCount val="8"/>
                <c:pt idx="0">
                  <c:v>9.9918499999999993E-2</c:v>
                </c:pt>
                <c:pt idx="1">
                  <c:v>7.83166E-2</c:v>
                </c:pt>
                <c:pt idx="2">
                  <c:v>7.4163599999999996E-2</c:v>
                </c:pt>
                <c:pt idx="3">
                  <c:v>7.20055E-2</c:v>
                </c:pt>
                <c:pt idx="4">
                  <c:v>6.7503499999999994E-2</c:v>
                </c:pt>
                <c:pt idx="5">
                  <c:v>6.4244800000000005E-2</c:v>
                </c:pt>
                <c:pt idx="6">
                  <c:v>5.7633200000000002E-2</c:v>
                </c:pt>
                <c:pt idx="7">
                  <c:v>5.64389E-2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3784704"/>
        <c:axId val="323786240"/>
      </c:bubbleChart>
      <c:valAx>
        <c:axId val="323784704"/>
        <c:scaling>
          <c:orientation val="minMax"/>
          <c:max val="0"/>
          <c:min val="-6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786240"/>
        <c:crosses val="autoZero"/>
        <c:crossBetween val="midCat"/>
        <c:majorUnit val="2"/>
      </c:valAx>
      <c:valAx>
        <c:axId val="32378624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784704"/>
        <c:crossesAt val="-6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Sheet1!$A$2:$A$20</c:f>
              <c:numCache>
                <c:formatCode>General</c:formatCode>
                <c:ptCount val="19"/>
                <c:pt idx="0">
                  <c:v>-10.836983890144781</c:v>
                </c:pt>
                <c:pt idx="1">
                  <c:v>-2.8097917528737</c:v>
                </c:pt>
                <c:pt idx="2">
                  <c:v>-4.1886571458832247</c:v>
                </c:pt>
                <c:pt idx="3">
                  <c:v>-1.4135320662532103</c:v>
                </c:pt>
                <c:pt idx="4">
                  <c:v>-4.5123121932278627</c:v>
                </c:pt>
                <c:pt idx="5">
                  <c:v>-3.7752010290138149</c:v>
                </c:pt>
                <c:pt idx="6">
                  <c:v>-2.2280691263807668</c:v>
                </c:pt>
                <c:pt idx="7">
                  <c:v>-15.053162818244822</c:v>
                </c:pt>
                <c:pt idx="8">
                  <c:v>-13.15725734408562</c:v>
                </c:pt>
                <c:pt idx="9">
                  <c:v>-13.709842598083243</c:v>
                </c:pt>
                <c:pt idx="10">
                  <c:v>-2.5572917176072427</c:v>
                </c:pt>
                <c:pt idx="11">
                  <c:v>-7.9404968911757789</c:v>
                </c:pt>
                <c:pt idx="12">
                  <c:v>-2.9947319923855789</c:v>
                </c:pt>
                <c:pt idx="13">
                  <c:v>-2.73777294756546</c:v>
                </c:pt>
                <c:pt idx="14">
                  <c:v>-13.267399088501419</c:v>
                </c:pt>
                <c:pt idx="15">
                  <c:v>-7.8173913101822174</c:v>
                </c:pt>
                <c:pt idx="16">
                  <c:v>-2.4654811175391167</c:v>
                </c:pt>
                <c:pt idx="17">
                  <c:v>-4.1107656660694829</c:v>
                </c:pt>
                <c:pt idx="18">
                  <c:v>-4.8032470760108108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13</c:v>
                </c:pt>
                <c:pt idx="7">
                  <c:v>12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</c:numCache>
            </c:numRef>
          </c:yVal>
          <c:bubbleSize>
            <c:numRef>
              <c:f>Sheet1!$C$2:$C$20</c:f>
              <c:numCache>
                <c:formatCode>General</c:formatCode>
                <c:ptCount val="19"/>
                <c:pt idx="0">
                  <c:v>0.21671699999999999</c:v>
                </c:pt>
                <c:pt idx="1">
                  <c:v>0.205289</c:v>
                </c:pt>
                <c:pt idx="2">
                  <c:v>0.178205</c:v>
                </c:pt>
                <c:pt idx="3">
                  <c:v>0.16866999999999999</c:v>
                </c:pt>
                <c:pt idx="4">
                  <c:v>0.163273</c:v>
                </c:pt>
                <c:pt idx="5">
                  <c:v>0.160501</c:v>
                </c:pt>
                <c:pt idx="6">
                  <c:v>0.15446199999999999</c:v>
                </c:pt>
                <c:pt idx="7">
                  <c:v>0.15154599999999999</c:v>
                </c:pt>
                <c:pt idx="8">
                  <c:v>0.14742</c:v>
                </c:pt>
                <c:pt idx="9">
                  <c:v>0.14727499999999999</c:v>
                </c:pt>
                <c:pt idx="10">
                  <c:v>0.14665300000000001</c:v>
                </c:pt>
                <c:pt idx="11">
                  <c:v>0.14652299999999999</c:v>
                </c:pt>
                <c:pt idx="12">
                  <c:v>0.143207</c:v>
                </c:pt>
                <c:pt idx="13">
                  <c:v>0.13623299999999999</c:v>
                </c:pt>
                <c:pt idx="14">
                  <c:v>0.13392399999999999</c:v>
                </c:pt>
                <c:pt idx="15">
                  <c:v>0.13335900000000001</c:v>
                </c:pt>
                <c:pt idx="16">
                  <c:v>0.13227900000000001</c:v>
                </c:pt>
                <c:pt idx="17">
                  <c:v>0.127583</c:v>
                </c:pt>
                <c:pt idx="18">
                  <c:v>0.122811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Sheet1!$A$21</c:f>
              <c:numCache>
                <c:formatCode>General</c:formatCode>
                <c:ptCount val="1"/>
                <c:pt idx="0">
                  <c:v>-1.3761643740598843</c:v>
                </c:pt>
              </c:numCache>
            </c:numRef>
          </c:xVal>
          <c:yVal>
            <c:numRef>
              <c:f>Sheet1!$B$21</c:f>
              <c:numCache>
                <c:formatCode>General</c:formatCode>
                <c:ptCount val="1"/>
                <c:pt idx="0">
                  <c:v>17</c:v>
                </c:pt>
              </c:numCache>
            </c:numRef>
          </c:yVal>
          <c:bubbleSize>
            <c:numRef>
              <c:f>Sheet1!$C$21</c:f>
              <c:numCache>
                <c:formatCode>General</c:formatCode>
                <c:ptCount val="1"/>
                <c:pt idx="0">
                  <c:v>0.17036200000000001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3819392"/>
        <c:axId val="323820928"/>
      </c:bubbleChart>
      <c:valAx>
        <c:axId val="323819392"/>
        <c:scaling>
          <c:orientation val="minMax"/>
          <c:max val="0"/>
          <c:min val="-16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820928"/>
        <c:crosses val="autoZero"/>
        <c:crossBetween val="midCat"/>
        <c:majorUnit val="4"/>
      </c:valAx>
      <c:valAx>
        <c:axId val="32382092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819392"/>
        <c:crossesAt val="-16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Sheet1!$A$2:$A$20</c:f>
              <c:numCache>
                <c:formatCode>General</c:formatCode>
                <c:ptCount val="19"/>
                <c:pt idx="0">
                  <c:v>-2.8183908115104614</c:v>
                </c:pt>
                <c:pt idx="1">
                  <c:v>-3.7737381372004042</c:v>
                </c:pt>
                <c:pt idx="2">
                  <c:v>-21.586229044232628</c:v>
                </c:pt>
                <c:pt idx="3">
                  <c:v>-3.440734093562555</c:v>
                </c:pt>
                <c:pt idx="4">
                  <c:v>-19.726854408671173</c:v>
                </c:pt>
                <c:pt idx="5">
                  <c:v>-16.393821916072621</c:v>
                </c:pt>
                <c:pt idx="6">
                  <c:v>-2.8990067501090508</c:v>
                </c:pt>
                <c:pt idx="7">
                  <c:v>-18.401617664215639</c:v>
                </c:pt>
                <c:pt idx="8">
                  <c:v>-3.1077843530370561</c:v>
                </c:pt>
                <c:pt idx="9">
                  <c:v>-1.5139597159208389</c:v>
                </c:pt>
                <c:pt idx="10">
                  <c:v>-5.2718226838453823</c:v>
                </c:pt>
                <c:pt idx="11">
                  <c:v>-1.9847894999444411</c:v>
                </c:pt>
                <c:pt idx="12">
                  <c:v>-2.2732122524129514</c:v>
                </c:pt>
                <c:pt idx="13">
                  <c:v>-1.8660844662607192</c:v>
                </c:pt>
                <c:pt idx="14">
                  <c:v>-11.961642334631884</c:v>
                </c:pt>
                <c:pt idx="15">
                  <c:v>-5.7211934977268752</c:v>
                </c:pt>
                <c:pt idx="16">
                  <c:v>-3.5982480033267823</c:v>
                </c:pt>
                <c:pt idx="17">
                  <c:v>-2.6283591853503627</c:v>
                </c:pt>
                <c:pt idx="18">
                  <c:v>-9.3230908255681744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12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</c:numCache>
            </c:numRef>
          </c:yVal>
          <c:bubbleSize>
            <c:numRef>
              <c:f>Sheet1!$C$2:$C$20</c:f>
              <c:numCache>
                <c:formatCode>General</c:formatCode>
                <c:ptCount val="19"/>
                <c:pt idx="0">
                  <c:v>0.29149900000000001</c:v>
                </c:pt>
                <c:pt idx="1">
                  <c:v>0.27251799999999998</c:v>
                </c:pt>
                <c:pt idx="2">
                  <c:v>0.221632</c:v>
                </c:pt>
                <c:pt idx="3">
                  <c:v>0.219883</c:v>
                </c:pt>
                <c:pt idx="4">
                  <c:v>0.194915</c:v>
                </c:pt>
                <c:pt idx="5">
                  <c:v>0.19001399999999999</c:v>
                </c:pt>
                <c:pt idx="6">
                  <c:v>0.18995300000000001</c:v>
                </c:pt>
                <c:pt idx="7">
                  <c:v>0.16417300000000001</c:v>
                </c:pt>
                <c:pt idx="8">
                  <c:v>0.158415</c:v>
                </c:pt>
                <c:pt idx="9">
                  <c:v>0.15360099999999999</c:v>
                </c:pt>
                <c:pt idx="10">
                  <c:v>0.15284900000000001</c:v>
                </c:pt>
                <c:pt idx="11">
                  <c:v>0.15043400000000001</c:v>
                </c:pt>
                <c:pt idx="12">
                  <c:v>0.14938000000000001</c:v>
                </c:pt>
                <c:pt idx="13">
                  <c:v>0.14884900000000001</c:v>
                </c:pt>
                <c:pt idx="14">
                  <c:v>0.140291</c:v>
                </c:pt>
                <c:pt idx="15">
                  <c:v>0.138769</c:v>
                </c:pt>
                <c:pt idx="16">
                  <c:v>0.13789999999999999</c:v>
                </c:pt>
                <c:pt idx="17">
                  <c:v>0.13672899999999999</c:v>
                </c:pt>
                <c:pt idx="18">
                  <c:v>0.13034499999999999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Sheet1!$A$21</c:f>
              <c:numCache>
                <c:formatCode>General</c:formatCode>
                <c:ptCount val="1"/>
                <c:pt idx="0">
                  <c:v>-4.2388418734179423</c:v>
                </c:pt>
              </c:numCache>
            </c:numRef>
          </c:xVal>
          <c:yVal>
            <c:numRef>
              <c:f>Sheet1!$B$21</c:f>
              <c:numCache>
                <c:formatCode>General</c:formatCode>
                <c:ptCount val="1"/>
                <c:pt idx="0">
                  <c:v>13</c:v>
                </c:pt>
              </c:numCache>
            </c:numRef>
          </c:yVal>
          <c:bubbleSize>
            <c:numRef>
              <c:f>Sheet1!$C$21</c:f>
              <c:numCache>
                <c:formatCode>General</c:formatCode>
                <c:ptCount val="1"/>
                <c:pt idx="0">
                  <c:v>0.180953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3993984"/>
        <c:axId val="323995520"/>
      </c:bubbleChart>
      <c:valAx>
        <c:axId val="323993984"/>
        <c:scaling>
          <c:orientation val="minMax"/>
          <c:max val="0"/>
          <c:min val="-2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995520"/>
        <c:crosses val="autoZero"/>
        <c:crossBetween val="midCat"/>
        <c:majorUnit val="10"/>
      </c:valAx>
      <c:valAx>
        <c:axId val="32399552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993984"/>
        <c:crossesAt val="-2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-2.6930191229876193</c:v>
                </c:pt>
                <c:pt idx="1">
                  <c:v>-2.1007257763512497</c:v>
                </c:pt>
                <c:pt idx="2">
                  <c:v>-5.0268848611792771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0.15276300000000001</c:v>
                </c:pt>
                <c:pt idx="1">
                  <c:v>0.1145</c:v>
                </c:pt>
                <c:pt idx="2">
                  <c:v>0.106947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281856"/>
        <c:axId val="324283392"/>
      </c:bubbleChart>
      <c:valAx>
        <c:axId val="324281856"/>
        <c:scaling>
          <c:orientation val="minMax"/>
          <c:max val="0"/>
          <c:min val="-6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283392"/>
        <c:crosses val="autoZero"/>
        <c:crossBetween val="midCat"/>
        <c:majorUnit val="2"/>
      </c:valAx>
      <c:valAx>
        <c:axId val="324283392"/>
        <c:scaling>
          <c:orientation val="minMax"/>
          <c:max val="3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281856"/>
        <c:crossesAt val="-6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Sheet1!$A$2:$A$15</c:f>
              <c:numCache>
                <c:formatCode>General</c:formatCode>
                <c:ptCount val="14"/>
                <c:pt idx="0">
                  <c:v>-1.5130702160119174</c:v>
                </c:pt>
                <c:pt idx="1">
                  <c:v>-3.6906886166160682</c:v>
                </c:pt>
                <c:pt idx="2">
                  <c:v>-2.0047931266307266</c:v>
                </c:pt>
                <c:pt idx="3">
                  <c:v>-5.9807009425550692</c:v>
                </c:pt>
                <c:pt idx="4">
                  <c:v>-2.6190465115001302</c:v>
                </c:pt>
                <c:pt idx="5">
                  <c:v>-13.988166902444728</c:v>
                </c:pt>
                <c:pt idx="6">
                  <c:v>-1.7417309896038866</c:v>
                </c:pt>
                <c:pt idx="7">
                  <c:v>-1.8042716785485997</c:v>
                </c:pt>
                <c:pt idx="8">
                  <c:v>-3.4431676387993577</c:v>
                </c:pt>
                <c:pt idx="9">
                  <c:v>-4.676602867066503</c:v>
                </c:pt>
                <c:pt idx="10">
                  <c:v>-1.5704919841572924</c:v>
                </c:pt>
                <c:pt idx="11">
                  <c:v>-3.8607604904640369</c:v>
                </c:pt>
                <c:pt idx="12">
                  <c:v>-1.5890601458290365</c:v>
                </c:pt>
                <c:pt idx="13">
                  <c:v>-1.3395056744777527</c:v>
                </c:pt>
              </c:numCache>
            </c:numRef>
          </c:xVal>
          <c:yVal>
            <c:numRef>
              <c:f>Sheet1!$B$2:$B$15</c:f>
              <c:numCache>
                <c:formatCode>General</c:formatCode>
                <c:ptCount val="14"/>
                <c:pt idx="0">
                  <c:v>14</c:v>
                </c:pt>
                <c:pt idx="1">
                  <c:v>13</c:v>
                </c:pt>
                <c:pt idx="2">
                  <c:v>12</c:v>
                </c:pt>
                <c:pt idx="3">
                  <c:v>11</c:v>
                </c:pt>
                <c:pt idx="4">
                  <c:v>10</c:v>
                </c:pt>
                <c:pt idx="5">
                  <c:v>9</c:v>
                </c:pt>
                <c:pt idx="6">
                  <c:v>8</c:v>
                </c:pt>
                <c:pt idx="7">
                  <c:v>7</c:v>
                </c:pt>
                <c:pt idx="8">
                  <c:v>6</c:v>
                </c:pt>
                <c:pt idx="9">
                  <c:v>5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1</c:v>
                </c:pt>
              </c:numCache>
            </c:numRef>
          </c:yVal>
          <c:bubbleSize>
            <c:numRef>
              <c:f>Sheet1!$C$2:$C$15</c:f>
              <c:numCache>
                <c:formatCode>General</c:formatCode>
                <c:ptCount val="14"/>
                <c:pt idx="0">
                  <c:v>0.14660899999999999</c:v>
                </c:pt>
                <c:pt idx="1">
                  <c:v>0.12275700000000001</c:v>
                </c:pt>
                <c:pt idx="2">
                  <c:v>0.11070199999999999</c:v>
                </c:pt>
                <c:pt idx="3">
                  <c:v>0.10077899999999999</c:v>
                </c:pt>
                <c:pt idx="4">
                  <c:v>9.3312500000000007E-2</c:v>
                </c:pt>
                <c:pt idx="5">
                  <c:v>8.9170700000000006E-2</c:v>
                </c:pt>
                <c:pt idx="6">
                  <c:v>8.75914E-2</c:v>
                </c:pt>
                <c:pt idx="7">
                  <c:v>7.2234400000000004E-2</c:v>
                </c:pt>
                <c:pt idx="8">
                  <c:v>7.1316099999999993E-2</c:v>
                </c:pt>
                <c:pt idx="9">
                  <c:v>6.0961000000000001E-2</c:v>
                </c:pt>
                <c:pt idx="10">
                  <c:v>4.2595399999999999E-2</c:v>
                </c:pt>
                <c:pt idx="11">
                  <c:v>4.1357499999999998E-2</c:v>
                </c:pt>
                <c:pt idx="12">
                  <c:v>3.8241900000000002E-2</c:v>
                </c:pt>
                <c:pt idx="13">
                  <c:v>2.9921400000000001E-2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020480"/>
        <c:axId val="324034560"/>
      </c:bubbleChart>
      <c:valAx>
        <c:axId val="324020480"/>
        <c:scaling>
          <c:orientation val="minMax"/>
          <c:max val="0"/>
          <c:min val="-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034560"/>
        <c:crosses val="autoZero"/>
        <c:crossBetween val="midCat"/>
        <c:majorUnit val="5"/>
      </c:valAx>
      <c:valAx>
        <c:axId val="324034560"/>
        <c:scaling>
          <c:orientation val="minMax"/>
          <c:max val="14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020480"/>
        <c:crossesAt val="-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Sheet1!$A$2:$A$14</c:f>
              <c:numCache>
                <c:formatCode>General</c:formatCode>
                <c:ptCount val="13"/>
                <c:pt idx="0">
                  <c:v>-1.483693989968637</c:v>
                </c:pt>
                <c:pt idx="1">
                  <c:v>-3.17356179576579</c:v>
                </c:pt>
                <c:pt idx="2">
                  <c:v>-2.8251502317091193</c:v>
                </c:pt>
                <c:pt idx="3">
                  <c:v>-2.2384521565788309</c:v>
                </c:pt>
                <c:pt idx="4">
                  <c:v>-1.6656304197901726</c:v>
                </c:pt>
                <c:pt idx="5">
                  <c:v>-3.4146612989735443</c:v>
                </c:pt>
                <c:pt idx="6">
                  <c:v>-3.1206993040176152</c:v>
                </c:pt>
                <c:pt idx="7">
                  <c:v>-1.4520599769241145</c:v>
                </c:pt>
                <c:pt idx="8">
                  <c:v>-1.5341595351113153</c:v>
                </c:pt>
                <c:pt idx="9">
                  <c:v>-1.3666628967385548</c:v>
                </c:pt>
                <c:pt idx="10">
                  <c:v>-5.9418607110241837</c:v>
                </c:pt>
                <c:pt idx="11">
                  <c:v>-2.5359392387699389</c:v>
                </c:pt>
                <c:pt idx="12">
                  <c:v>-1.5348818360367356</c:v>
                </c:pt>
              </c:numCache>
            </c:numRef>
          </c:xVal>
          <c:yVal>
            <c:numRef>
              <c:f>Sheet1!$B$2:$B$14</c:f>
              <c:numCache>
                <c:formatCode>General</c:formatCode>
                <c:ptCount val="13"/>
                <c:pt idx="0">
                  <c:v>20</c:v>
                </c:pt>
                <c:pt idx="1">
                  <c:v>17</c:v>
                </c:pt>
                <c:pt idx="2">
                  <c:v>16</c:v>
                </c:pt>
                <c:pt idx="3">
                  <c:v>15</c:v>
                </c:pt>
                <c:pt idx="4">
                  <c:v>14</c:v>
                </c:pt>
                <c:pt idx="5">
                  <c:v>11</c:v>
                </c:pt>
                <c:pt idx="6">
                  <c:v>10</c:v>
                </c:pt>
                <c:pt idx="7">
                  <c:v>9</c:v>
                </c:pt>
                <c:pt idx="8">
                  <c:v>8</c:v>
                </c:pt>
                <c:pt idx="9">
                  <c:v>6</c:v>
                </c:pt>
                <c:pt idx="10">
                  <c:v>5</c:v>
                </c:pt>
                <c:pt idx="11">
                  <c:v>2</c:v>
                </c:pt>
                <c:pt idx="12">
                  <c:v>1</c:v>
                </c:pt>
              </c:numCache>
            </c:numRef>
          </c:yVal>
          <c:bubbleSize>
            <c:numRef>
              <c:f>Sheet1!$C$2:$C$14</c:f>
              <c:numCache>
                <c:formatCode>General</c:formatCode>
                <c:ptCount val="13"/>
                <c:pt idx="0">
                  <c:v>0.34744799999999998</c:v>
                </c:pt>
                <c:pt idx="1">
                  <c:v>0.287769</c:v>
                </c:pt>
                <c:pt idx="2">
                  <c:v>0.27814</c:v>
                </c:pt>
                <c:pt idx="3">
                  <c:v>0.27579900000000002</c:v>
                </c:pt>
                <c:pt idx="4">
                  <c:v>0.26561800000000002</c:v>
                </c:pt>
                <c:pt idx="5">
                  <c:v>0.25098100000000001</c:v>
                </c:pt>
                <c:pt idx="6">
                  <c:v>0.247393</c:v>
                </c:pt>
                <c:pt idx="7">
                  <c:v>0.246861</c:v>
                </c:pt>
                <c:pt idx="8">
                  <c:v>0.246503</c:v>
                </c:pt>
                <c:pt idx="9">
                  <c:v>0.22923099999999999</c:v>
                </c:pt>
                <c:pt idx="10">
                  <c:v>0.21825</c:v>
                </c:pt>
                <c:pt idx="11">
                  <c:v>0.20204</c:v>
                </c:pt>
                <c:pt idx="12">
                  <c:v>0.19767499999999999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Sheet1!$A$15:$A$21</c:f>
              <c:numCache>
                <c:formatCode>General</c:formatCode>
                <c:ptCount val="7"/>
                <c:pt idx="0">
                  <c:v>-1.4440787603969856</c:v>
                </c:pt>
                <c:pt idx="1">
                  <c:v>-1.9041599013583181</c:v>
                </c:pt>
                <c:pt idx="2">
                  <c:v>-2.3646047782044484</c:v>
                </c:pt>
                <c:pt idx="3">
                  <c:v>-3.7096670655286053</c:v>
                </c:pt>
                <c:pt idx="4">
                  <c:v>-2.4008525366264912</c:v>
                </c:pt>
                <c:pt idx="5">
                  <c:v>-2.0956301356917924</c:v>
                </c:pt>
                <c:pt idx="6">
                  <c:v>-3.8988254109142768</c:v>
                </c:pt>
              </c:numCache>
            </c:numRef>
          </c:xVal>
          <c:yVal>
            <c:numRef>
              <c:f>Sheet1!$B$15:$B$21</c:f>
              <c:numCache>
                <c:formatCode>General</c:formatCode>
                <c:ptCount val="7"/>
                <c:pt idx="0">
                  <c:v>19</c:v>
                </c:pt>
                <c:pt idx="1">
                  <c:v>18</c:v>
                </c:pt>
                <c:pt idx="2">
                  <c:v>13</c:v>
                </c:pt>
                <c:pt idx="3">
                  <c:v>12</c:v>
                </c:pt>
                <c:pt idx="4">
                  <c:v>7</c:v>
                </c:pt>
                <c:pt idx="5">
                  <c:v>4</c:v>
                </c:pt>
                <c:pt idx="6">
                  <c:v>3</c:v>
                </c:pt>
              </c:numCache>
            </c:numRef>
          </c:yVal>
          <c:bubbleSize>
            <c:numRef>
              <c:f>Sheet1!$C$15:$C$21</c:f>
              <c:numCache>
                <c:formatCode>General</c:formatCode>
                <c:ptCount val="7"/>
                <c:pt idx="0">
                  <c:v>0.31709700000000002</c:v>
                </c:pt>
                <c:pt idx="1">
                  <c:v>0.31530799999999998</c:v>
                </c:pt>
                <c:pt idx="2">
                  <c:v>0.26229400000000003</c:v>
                </c:pt>
                <c:pt idx="3">
                  <c:v>0.25995499999999999</c:v>
                </c:pt>
                <c:pt idx="4">
                  <c:v>0.23134399999999999</c:v>
                </c:pt>
                <c:pt idx="5">
                  <c:v>0.216201</c:v>
                </c:pt>
                <c:pt idx="6">
                  <c:v>0.210453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059520"/>
        <c:axId val="324061056"/>
      </c:bubbleChart>
      <c:valAx>
        <c:axId val="324059520"/>
        <c:scaling>
          <c:orientation val="minMax"/>
          <c:max val="-1"/>
          <c:min val="-7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061056"/>
        <c:crosses val="autoZero"/>
        <c:crossBetween val="midCat"/>
        <c:majorUnit val="2"/>
      </c:valAx>
      <c:valAx>
        <c:axId val="32406105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059520"/>
        <c:crossesAt val="-7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Sheet1!$A$2:$A$7</c:f>
              <c:numCache>
                <c:formatCode>General</c:formatCode>
                <c:ptCount val="6"/>
                <c:pt idx="0">
                  <c:v>-1.4094412886597589</c:v>
                </c:pt>
                <c:pt idx="1">
                  <c:v>-3.596066153036404</c:v>
                </c:pt>
                <c:pt idx="2">
                  <c:v>-1.5824794908864617</c:v>
                </c:pt>
                <c:pt idx="3">
                  <c:v>-2.5518785250339699</c:v>
                </c:pt>
                <c:pt idx="4">
                  <c:v>-1.3377684839033646</c:v>
                </c:pt>
                <c:pt idx="5">
                  <c:v>-2.0662244017221911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9</c:v>
                </c:pt>
                <c:pt idx="1">
                  <c:v>8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</c:numCache>
            </c:numRef>
          </c:yVal>
          <c:bubbleSize>
            <c:numRef>
              <c:f>Sheet1!$C$2:$C$7</c:f>
              <c:numCache>
                <c:formatCode>General</c:formatCode>
                <c:ptCount val="6"/>
                <c:pt idx="0">
                  <c:v>0.13076199999999999</c:v>
                </c:pt>
                <c:pt idx="1">
                  <c:v>0.109819</c:v>
                </c:pt>
                <c:pt idx="2">
                  <c:v>5.7554599999999997E-2</c:v>
                </c:pt>
                <c:pt idx="3">
                  <c:v>5.4066599999999999E-2</c:v>
                </c:pt>
                <c:pt idx="4">
                  <c:v>4.6704599999999999E-2</c:v>
                </c:pt>
                <c:pt idx="5">
                  <c:v>3.7599800000000003E-2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Sheet1!$A$8:$A$11</c:f>
              <c:numCache>
                <c:formatCode>General</c:formatCode>
                <c:ptCount val="4"/>
                <c:pt idx="0">
                  <c:v>-1.7501014172079561</c:v>
                </c:pt>
                <c:pt idx="1">
                  <c:v>-4.3212006492567774</c:v>
                </c:pt>
                <c:pt idx="2">
                  <c:v>-1.6221113903546365</c:v>
                </c:pt>
                <c:pt idx="3">
                  <c:v>-1.5569192869218627</c:v>
                </c:pt>
              </c:numCache>
            </c:numRef>
          </c:xVal>
          <c:yVal>
            <c:numRef>
              <c:f>Sheet1!$B$8:$B$11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6</c:v>
                </c:pt>
                <c:pt idx="3">
                  <c:v>2</c:v>
                </c:pt>
              </c:numCache>
            </c:numRef>
          </c:yVal>
          <c:bubbleSize>
            <c:numRef>
              <c:f>Sheet1!$C$8:$C$11</c:f>
              <c:numCache>
                <c:formatCode>General</c:formatCode>
                <c:ptCount val="4"/>
                <c:pt idx="0">
                  <c:v>0.25979799999999997</c:v>
                </c:pt>
                <c:pt idx="1">
                  <c:v>7.424E-2</c:v>
                </c:pt>
                <c:pt idx="2">
                  <c:v>7.0694599999999996E-2</c:v>
                </c:pt>
                <c:pt idx="3">
                  <c:v>4.2271599999999999E-2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147072"/>
        <c:axId val="324148608"/>
      </c:bubbleChart>
      <c:valAx>
        <c:axId val="324147072"/>
        <c:scaling>
          <c:orientation val="minMax"/>
          <c:max val="-1"/>
          <c:min val="-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148608"/>
        <c:crosses val="autoZero"/>
        <c:crossBetween val="midCat"/>
        <c:majorUnit val="1"/>
      </c:valAx>
      <c:valAx>
        <c:axId val="324148608"/>
        <c:scaling>
          <c:orientation val="minMax"/>
          <c:max val="1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147072"/>
        <c:crossesAt val="-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Sheet1!$A$2:$A$9</c:f>
              <c:numCache>
                <c:formatCode>General</c:formatCode>
                <c:ptCount val="8"/>
                <c:pt idx="0">
                  <c:v>-12.238268221292188</c:v>
                </c:pt>
                <c:pt idx="1">
                  <c:v>-1.4121349600873057</c:v>
                </c:pt>
                <c:pt idx="2">
                  <c:v>-4.5914242749107963</c:v>
                </c:pt>
                <c:pt idx="3">
                  <c:v>-3.940081483534025</c:v>
                </c:pt>
                <c:pt idx="4">
                  <c:v>-6.0275457564116159</c:v>
                </c:pt>
                <c:pt idx="5">
                  <c:v>-2.1882443911038809</c:v>
                </c:pt>
                <c:pt idx="6">
                  <c:v>-2.6018813816284116</c:v>
                </c:pt>
                <c:pt idx="7">
                  <c:v>-2.4496262808505347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19</c:v>
                </c:pt>
                <c:pt idx="1">
                  <c:v>18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4</c:v>
                </c:pt>
                <c:pt idx="6">
                  <c:v>2</c:v>
                </c:pt>
                <c:pt idx="7">
                  <c:v>1</c:v>
                </c:pt>
              </c:numCache>
            </c:numRef>
          </c:yVal>
          <c:bubbleSize>
            <c:numRef>
              <c:f>Sheet1!$C$2:$C$9</c:f>
              <c:numCache>
                <c:formatCode>General</c:formatCode>
                <c:ptCount val="8"/>
                <c:pt idx="0">
                  <c:v>0.17962400000000001</c:v>
                </c:pt>
                <c:pt idx="1">
                  <c:v>0.15289700000000001</c:v>
                </c:pt>
                <c:pt idx="2">
                  <c:v>9.7369200000000003E-2</c:v>
                </c:pt>
                <c:pt idx="3">
                  <c:v>9.2540499999999998E-2</c:v>
                </c:pt>
                <c:pt idx="4">
                  <c:v>8.8032899999999997E-2</c:v>
                </c:pt>
                <c:pt idx="5">
                  <c:v>7.4748599999999998E-2</c:v>
                </c:pt>
                <c:pt idx="6">
                  <c:v>6.8795599999999998E-2</c:v>
                </c:pt>
                <c:pt idx="7">
                  <c:v>6.7495600000000003E-2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Sheet1!$A$10:$A$21</c:f>
              <c:numCache>
                <c:formatCode>General</c:formatCode>
                <c:ptCount val="12"/>
                <c:pt idx="0">
                  <c:v>-3.1127436052622128</c:v>
                </c:pt>
                <c:pt idx="1">
                  <c:v>-1.455570677051585</c:v>
                </c:pt>
                <c:pt idx="2">
                  <c:v>-4.6955175420812596</c:v>
                </c:pt>
                <c:pt idx="3">
                  <c:v>-4.2907702914891814</c:v>
                </c:pt>
                <c:pt idx="4">
                  <c:v>-2.2139768100644539</c:v>
                </c:pt>
                <c:pt idx="5">
                  <c:v>-2.3688618039073139</c:v>
                </c:pt>
                <c:pt idx="6">
                  <c:v>-2.7884926234850642</c:v>
                </c:pt>
                <c:pt idx="7">
                  <c:v>-1.6105069435046626</c:v>
                </c:pt>
                <c:pt idx="8">
                  <c:v>-2.8197809587589009</c:v>
                </c:pt>
                <c:pt idx="9">
                  <c:v>-1.5156891007996964</c:v>
                </c:pt>
                <c:pt idx="10">
                  <c:v>-1.7741673424170263</c:v>
                </c:pt>
                <c:pt idx="11">
                  <c:v>-2.5091153253725573</c:v>
                </c:pt>
              </c:numCache>
            </c:numRef>
          </c:xVal>
          <c:yVal>
            <c:numRef>
              <c:f>Sheet1!$B$10:$B$21</c:f>
              <c:numCache>
                <c:formatCode>General</c:formatCode>
                <c:ptCount val="12"/>
                <c:pt idx="0">
                  <c:v>20</c:v>
                </c:pt>
                <c:pt idx="1">
                  <c:v>17</c:v>
                </c:pt>
                <c:pt idx="2">
                  <c:v>16</c:v>
                </c:pt>
                <c:pt idx="3">
                  <c:v>15</c:v>
                </c:pt>
                <c:pt idx="4">
                  <c:v>14</c:v>
                </c:pt>
                <c:pt idx="5">
                  <c:v>13</c:v>
                </c:pt>
                <c:pt idx="6">
                  <c:v>12</c:v>
                </c:pt>
                <c:pt idx="7">
                  <c:v>8</c:v>
                </c:pt>
                <c:pt idx="8">
                  <c:v>7</c:v>
                </c:pt>
                <c:pt idx="9">
                  <c:v>6</c:v>
                </c:pt>
                <c:pt idx="10">
                  <c:v>5</c:v>
                </c:pt>
                <c:pt idx="11">
                  <c:v>3</c:v>
                </c:pt>
              </c:numCache>
            </c:numRef>
          </c:yVal>
          <c:bubbleSize>
            <c:numRef>
              <c:f>Sheet1!$C$10:$C$21</c:f>
              <c:numCache>
                <c:formatCode>General</c:formatCode>
                <c:ptCount val="12"/>
                <c:pt idx="0">
                  <c:v>0.19845299999999999</c:v>
                </c:pt>
                <c:pt idx="1">
                  <c:v>0.14502200000000001</c:v>
                </c:pt>
                <c:pt idx="2">
                  <c:v>0.12784100000000001</c:v>
                </c:pt>
                <c:pt idx="3">
                  <c:v>0.10664800000000001</c:v>
                </c:pt>
                <c:pt idx="4">
                  <c:v>0.105403</c:v>
                </c:pt>
                <c:pt idx="5">
                  <c:v>0.10449899999999999</c:v>
                </c:pt>
                <c:pt idx="6">
                  <c:v>0.10272199999999999</c:v>
                </c:pt>
                <c:pt idx="7">
                  <c:v>8.4108100000000005E-2</c:v>
                </c:pt>
                <c:pt idx="8">
                  <c:v>8.3771200000000004E-2</c:v>
                </c:pt>
                <c:pt idx="9">
                  <c:v>7.9604999999999995E-2</c:v>
                </c:pt>
                <c:pt idx="10">
                  <c:v>7.7212799999999998E-2</c:v>
                </c:pt>
                <c:pt idx="11">
                  <c:v>7.0128200000000002E-2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186112"/>
        <c:axId val="324187648"/>
      </c:bubbleChart>
      <c:valAx>
        <c:axId val="324186112"/>
        <c:scaling>
          <c:orientation val="minMax"/>
          <c:max val="-1"/>
          <c:min val="-13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187648"/>
        <c:crosses val="autoZero"/>
        <c:crossBetween val="midCat"/>
        <c:majorUnit val="4"/>
      </c:valAx>
      <c:valAx>
        <c:axId val="32418764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186112"/>
        <c:crossesAt val="-13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-2.4048195756339181</c:v>
                </c:pt>
                <c:pt idx="1">
                  <c:v>-1.9922302329613126</c:v>
                </c:pt>
                <c:pt idx="2">
                  <c:v>-2.1290808569743467</c:v>
                </c:pt>
                <c:pt idx="3">
                  <c:v>-4.4426402518892196</c:v>
                </c:pt>
                <c:pt idx="4">
                  <c:v>-2.1125079722848836</c:v>
                </c:pt>
                <c:pt idx="5">
                  <c:v>-1.4691448665440403</c:v>
                </c:pt>
                <c:pt idx="6">
                  <c:v>-2.8714437602399658</c:v>
                </c:pt>
                <c:pt idx="7">
                  <c:v>-3.6332067199135443</c:v>
                </c:pt>
                <c:pt idx="8">
                  <c:v>-3.7201295123728393</c:v>
                </c:pt>
                <c:pt idx="9">
                  <c:v>-2.5706421388669289</c:v>
                </c:pt>
                <c:pt idx="10">
                  <c:v>-2.319668227441829</c:v>
                </c:pt>
                <c:pt idx="11">
                  <c:v>-3.0377135457442086</c:v>
                </c:pt>
                <c:pt idx="12">
                  <c:v>-3.1875524590638671</c:v>
                </c:pt>
                <c:pt idx="13">
                  <c:v>-2.5463530689144251</c:v>
                </c:pt>
                <c:pt idx="14">
                  <c:v>-3.1809709756934788</c:v>
                </c:pt>
                <c:pt idx="15">
                  <c:v>-4.3080535476457298</c:v>
                </c:pt>
                <c:pt idx="16">
                  <c:v>-3.960583741216718</c:v>
                </c:pt>
                <c:pt idx="17">
                  <c:v>-2.0940690932193142</c:v>
                </c:pt>
                <c:pt idx="18">
                  <c:v>-2.6184616047641849</c:v>
                </c:pt>
                <c:pt idx="19">
                  <c:v>-1.9949740018450144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0.335592</c:v>
                </c:pt>
                <c:pt idx="1">
                  <c:v>0.29042000000000001</c:v>
                </c:pt>
                <c:pt idx="2">
                  <c:v>0.28096900000000002</c:v>
                </c:pt>
                <c:pt idx="3">
                  <c:v>0.27191100000000001</c:v>
                </c:pt>
                <c:pt idx="4">
                  <c:v>0.26813599999999999</c:v>
                </c:pt>
                <c:pt idx="5">
                  <c:v>0.26657700000000001</c:v>
                </c:pt>
                <c:pt idx="6">
                  <c:v>0.25204700000000002</c:v>
                </c:pt>
                <c:pt idx="7">
                  <c:v>0.24743299999999999</c:v>
                </c:pt>
                <c:pt idx="8">
                  <c:v>0.23315</c:v>
                </c:pt>
                <c:pt idx="9">
                  <c:v>0.23221900000000001</c:v>
                </c:pt>
                <c:pt idx="10">
                  <c:v>0.23208400000000001</c:v>
                </c:pt>
                <c:pt idx="11">
                  <c:v>0.22659099999999999</c:v>
                </c:pt>
                <c:pt idx="12">
                  <c:v>0.224721</c:v>
                </c:pt>
                <c:pt idx="13">
                  <c:v>0.21962100000000001</c:v>
                </c:pt>
                <c:pt idx="14">
                  <c:v>0.21267800000000001</c:v>
                </c:pt>
                <c:pt idx="15">
                  <c:v>0.212062</c:v>
                </c:pt>
                <c:pt idx="16">
                  <c:v>0.21052100000000001</c:v>
                </c:pt>
                <c:pt idx="17">
                  <c:v>0.20736199999999999</c:v>
                </c:pt>
                <c:pt idx="18">
                  <c:v>0.20602699999999999</c:v>
                </c:pt>
                <c:pt idx="19">
                  <c:v>0.20516699999999999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265088"/>
        <c:axId val="324266624"/>
      </c:bubbleChart>
      <c:valAx>
        <c:axId val="324265088"/>
        <c:scaling>
          <c:orientation val="minMax"/>
          <c:max val="-1"/>
          <c:min val="-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266624"/>
        <c:crosses val="autoZero"/>
        <c:crossBetween val="midCat"/>
        <c:majorUnit val="1"/>
      </c:valAx>
      <c:valAx>
        <c:axId val="32426662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265088"/>
        <c:crossesAt val="-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Sheet1!$A$2:$A$19</c:f>
              <c:numCache>
                <c:formatCode>General</c:formatCode>
                <c:ptCount val="18"/>
                <c:pt idx="0">
                  <c:v>-27.639182655905955</c:v>
                </c:pt>
                <c:pt idx="1">
                  <c:v>-4.8240543222630601</c:v>
                </c:pt>
                <c:pt idx="2">
                  <c:v>-6.4218622835112402</c:v>
                </c:pt>
                <c:pt idx="3">
                  <c:v>-3.8868716021603658</c:v>
                </c:pt>
                <c:pt idx="4">
                  <c:v>-3.8063878794265493</c:v>
                </c:pt>
                <c:pt idx="5">
                  <c:v>-5.8100456708818786</c:v>
                </c:pt>
                <c:pt idx="6">
                  <c:v>-3.8263177429633459</c:v>
                </c:pt>
                <c:pt idx="7">
                  <c:v>-1.80082577596738</c:v>
                </c:pt>
                <c:pt idx="8">
                  <c:v>-2.5317097669235369</c:v>
                </c:pt>
                <c:pt idx="9">
                  <c:v>-3.7117400520413222</c:v>
                </c:pt>
                <c:pt idx="10">
                  <c:v>-12.488909209043319</c:v>
                </c:pt>
                <c:pt idx="11">
                  <c:v>-11.441743321656739</c:v>
                </c:pt>
                <c:pt idx="12">
                  <c:v>-8.5335266179865936</c:v>
                </c:pt>
                <c:pt idx="13">
                  <c:v>-8.7991128189563703</c:v>
                </c:pt>
                <c:pt idx="14">
                  <c:v>-26.525561161038617</c:v>
                </c:pt>
                <c:pt idx="15">
                  <c:v>-35.276571580513114</c:v>
                </c:pt>
                <c:pt idx="16">
                  <c:v>-6.2463686353810752</c:v>
                </c:pt>
                <c:pt idx="17">
                  <c:v>-10.136695704646042</c:v>
                </c:pt>
              </c:numCache>
            </c:numRef>
          </c:xVal>
          <c:yVal>
            <c:numRef>
              <c:f>Sheet1!$B$2:$B$19</c:f>
              <c:numCache>
                <c:formatCode>General</c:formatCode>
                <c:ptCount val="18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13</c:v>
                </c:pt>
                <c:pt idx="7">
                  <c:v>12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7</c:v>
                </c:pt>
                <c:pt idx="12">
                  <c:v>6</c:v>
                </c:pt>
                <c:pt idx="13">
                  <c:v>5</c:v>
                </c:pt>
                <c:pt idx="14">
                  <c:v>4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yVal>
          <c:bubbleSize>
            <c:numRef>
              <c:f>Sheet1!$C$2:$C$19</c:f>
              <c:numCache>
                <c:formatCode>General</c:formatCode>
                <c:ptCount val="18"/>
                <c:pt idx="0">
                  <c:v>0.21926499999999999</c:v>
                </c:pt>
                <c:pt idx="1">
                  <c:v>0.21443100000000001</c:v>
                </c:pt>
                <c:pt idx="2">
                  <c:v>0.208342</c:v>
                </c:pt>
                <c:pt idx="3">
                  <c:v>0.196989</c:v>
                </c:pt>
                <c:pt idx="4">
                  <c:v>0.19648599999999999</c:v>
                </c:pt>
                <c:pt idx="5">
                  <c:v>0.195936</c:v>
                </c:pt>
                <c:pt idx="6">
                  <c:v>0.18795300000000001</c:v>
                </c:pt>
                <c:pt idx="7">
                  <c:v>0.186171</c:v>
                </c:pt>
                <c:pt idx="8">
                  <c:v>0.178366</c:v>
                </c:pt>
                <c:pt idx="9">
                  <c:v>0.17668900000000001</c:v>
                </c:pt>
                <c:pt idx="10">
                  <c:v>0.173429</c:v>
                </c:pt>
                <c:pt idx="11">
                  <c:v>0.171239</c:v>
                </c:pt>
                <c:pt idx="12">
                  <c:v>0.16325400000000001</c:v>
                </c:pt>
                <c:pt idx="13">
                  <c:v>0.16206999999999999</c:v>
                </c:pt>
                <c:pt idx="14">
                  <c:v>0.16134200000000001</c:v>
                </c:pt>
                <c:pt idx="15">
                  <c:v>0.16112599999999999</c:v>
                </c:pt>
                <c:pt idx="16">
                  <c:v>0.158723</c:v>
                </c:pt>
                <c:pt idx="17">
                  <c:v>0.156525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Sheet1!$A$20:$A$21</c:f>
              <c:numCache>
                <c:formatCode>General</c:formatCode>
                <c:ptCount val="2"/>
                <c:pt idx="0">
                  <c:v>-2.0862070370757229</c:v>
                </c:pt>
                <c:pt idx="1">
                  <c:v>-6.2822855214022377</c:v>
                </c:pt>
              </c:numCache>
            </c:numRef>
          </c:xVal>
          <c:yVal>
            <c:numRef>
              <c:f>Sheet1!$B$20:$B$21</c:f>
              <c:numCache>
                <c:formatCode>General</c:formatCode>
                <c:ptCount val="2"/>
                <c:pt idx="0">
                  <c:v>14</c:v>
                </c:pt>
                <c:pt idx="1">
                  <c:v>8</c:v>
                </c:pt>
              </c:numCache>
            </c:numRef>
          </c:yVal>
          <c:bubbleSize>
            <c:numRef>
              <c:f>Sheet1!$C$20:$C$21</c:f>
              <c:numCache>
                <c:formatCode>General</c:formatCode>
                <c:ptCount val="2"/>
                <c:pt idx="0">
                  <c:v>0.19309399999999999</c:v>
                </c:pt>
                <c:pt idx="1">
                  <c:v>0.17218800000000001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1264640"/>
        <c:axId val="321274624"/>
      </c:bubbleChart>
      <c:valAx>
        <c:axId val="321264640"/>
        <c:scaling>
          <c:orientation val="minMax"/>
          <c:max val="0"/>
          <c:min val="-4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1274624"/>
        <c:crosses val="autoZero"/>
        <c:crossBetween val="midCat"/>
        <c:majorUnit val="10"/>
      </c:valAx>
      <c:valAx>
        <c:axId val="32127462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1264640"/>
        <c:crossesAt val="-4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</c:f>
              <c:numCache>
                <c:formatCode>General</c:formatCode>
                <c:ptCount val="1"/>
                <c:pt idx="0">
                  <c:v>-2.0290202931182497</c:v>
                </c:pt>
              </c:numCache>
            </c:numRef>
          </c:xVal>
          <c:y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yVal>
          <c:bubbleSize>
            <c:numRef>
              <c:f>Sheet1!$C$2</c:f>
              <c:numCache>
                <c:formatCode>General</c:formatCode>
                <c:ptCount val="1"/>
                <c:pt idx="0">
                  <c:v>8.8900199999999999E-2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Sheet1!$A$3:$A$21</c:f>
              <c:numCache>
                <c:formatCode>General</c:formatCode>
                <c:ptCount val="19"/>
                <c:pt idx="0">
                  <c:v>-1.869052631507502</c:v>
                </c:pt>
                <c:pt idx="1">
                  <c:v>-3.4699860830217841</c:v>
                </c:pt>
                <c:pt idx="2">
                  <c:v>-1.6872924401325158</c:v>
                </c:pt>
                <c:pt idx="3">
                  <c:v>-2.2280185438351334</c:v>
                </c:pt>
                <c:pt idx="4">
                  <c:v>-4.263742696247486</c:v>
                </c:pt>
                <c:pt idx="5">
                  <c:v>-1.4847797543016548</c:v>
                </c:pt>
                <c:pt idx="6">
                  <c:v>-6.9709934890734857</c:v>
                </c:pt>
                <c:pt idx="7">
                  <c:v>-3.7556309604225819</c:v>
                </c:pt>
                <c:pt idx="8">
                  <c:v>-4.4417656464596744</c:v>
                </c:pt>
                <c:pt idx="9">
                  <c:v>-1.5391394093202801</c:v>
                </c:pt>
                <c:pt idx="10">
                  <c:v>-3.9231299327721554</c:v>
                </c:pt>
                <c:pt idx="11">
                  <c:v>-1.9606175360598952</c:v>
                </c:pt>
                <c:pt idx="12">
                  <c:v>-4.8048083054763282</c:v>
                </c:pt>
                <c:pt idx="13">
                  <c:v>-2.0811254763032756</c:v>
                </c:pt>
                <c:pt idx="14">
                  <c:v>-2.5208874545897291</c:v>
                </c:pt>
                <c:pt idx="15">
                  <c:v>-2.2625925873366315</c:v>
                </c:pt>
                <c:pt idx="16">
                  <c:v>-3.8806390679736533</c:v>
                </c:pt>
                <c:pt idx="17">
                  <c:v>-1.4154740042309981</c:v>
                </c:pt>
                <c:pt idx="18">
                  <c:v>-1.8030362403231257</c:v>
                </c:pt>
              </c:numCache>
            </c:numRef>
          </c:xVal>
          <c:yVal>
            <c:numRef>
              <c:f>Sheet1!$B$3:$B$21</c:f>
              <c:numCache>
                <c:formatCode>General</c:formatCode>
                <c:ptCount val="19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7</c:v>
                </c:pt>
                <c:pt idx="13">
                  <c:v>6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</c:numCache>
            </c:numRef>
          </c:yVal>
          <c:bubbleSize>
            <c:numRef>
              <c:f>Sheet1!$C$3:$C$21</c:f>
              <c:numCache>
                <c:formatCode>General</c:formatCode>
                <c:ptCount val="19"/>
                <c:pt idx="0">
                  <c:v>0.14380000000000001</c:v>
                </c:pt>
                <c:pt idx="1">
                  <c:v>0.14066600000000001</c:v>
                </c:pt>
                <c:pt idx="2">
                  <c:v>0.130027</c:v>
                </c:pt>
                <c:pt idx="3">
                  <c:v>0.12784300000000001</c:v>
                </c:pt>
                <c:pt idx="4">
                  <c:v>0.118245</c:v>
                </c:pt>
                <c:pt idx="5">
                  <c:v>0.112788</c:v>
                </c:pt>
                <c:pt idx="6">
                  <c:v>0.111313</c:v>
                </c:pt>
                <c:pt idx="7">
                  <c:v>0.109306</c:v>
                </c:pt>
                <c:pt idx="8">
                  <c:v>0.109072</c:v>
                </c:pt>
                <c:pt idx="9">
                  <c:v>0.104422</c:v>
                </c:pt>
                <c:pt idx="10">
                  <c:v>0.104154</c:v>
                </c:pt>
                <c:pt idx="11">
                  <c:v>9.0471300000000004E-2</c:v>
                </c:pt>
                <c:pt idx="12">
                  <c:v>8.1096699999999994E-2</c:v>
                </c:pt>
                <c:pt idx="13">
                  <c:v>7.8736500000000001E-2</c:v>
                </c:pt>
                <c:pt idx="14">
                  <c:v>7.5629000000000002E-2</c:v>
                </c:pt>
                <c:pt idx="15">
                  <c:v>7.51198E-2</c:v>
                </c:pt>
                <c:pt idx="16">
                  <c:v>7.3327500000000004E-2</c:v>
                </c:pt>
                <c:pt idx="17">
                  <c:v>6.8001000000000006E-2</c:v>
                </c:pt>
                <c:pt idx="18">
                  <c:v>6.4604499999999995E-2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705280"/>
        <c:axId val="324711168"/>
      </c:bubbleChart>
      <c:valAx>
        <c:axId val="324705280"/>
        <c:scaling>
          <c:orientation val="minMax"/>
          <c:max val="0"/>
          <c:min val="-8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711168"/>
        <c:crosses val="autoZero"/>
        <c:crossBetween val="midCat"/>
        <c:majorUnit val="2"/>
      </c:valAx>
      <c:valAx>
        <c:axId val="32471116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705280"/>
        <c:crossesAt val="-8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Sheet1!$A$2:$A$5</c:f>
              <c:numCache>
                <c:formatCode>General</c:formatCode>
                <c:ptCount val="4"/>
                <c:pt idx="0">
                  <c:v>-3.5253457502421468</c:v>
                </c:pt>
                <c:pt idx="1">
                  <c:v>-1.877953975912416</c:v>
                </c:pt>
                <c:pt idx="2">
                  <c:v>-6.8490605173551229</c:v>
                </c:pt>
                <c:pt idx="3">
                  <c:v>-1.336397174383321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</c:numCache>
            </c:numRef>
          </c:yVal>
          <c:bubbleSize>
            <c:numRef>
              <c:f>Sheet1!$C$2:$C$5</c:f>
              <c:numCache>
                <c:formatCode>General</c:formatCode>
                <c:ptCount val="4"/>
                <c:pt idx="0">
                  <c:v>0.22347600000000001</c:v>
                </c:pt>
                <c:pt idx="1">
                  <c:v>0.20738999999999999</c:v>
                </c:pt>
                <c:pt idx="2">
                  <c:v>0.14936199999999999</c:v>
                </c:pt>
                <c:pt idx="3">
                  <c:v>0.115519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Sheet1!$A$6</c:f>
              <c:numCache>
                <c:formatCode>General</c:formatCode>
                <c:ptCount val="1"/>
                <c:pt idx="0">
                  <c:v>-1.5945587101964551</c:v>
                </c:pt>
              </c:numCache>
            </c:numRef>
          </c:xVal>
          <c:yVal>
            <c:numRef>
              <c:f>Sheet1!$B$6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bubbleSize>
            <c:numRef>
              <c:f>Sheet1!$C$6</c:f>
              <c:numCache>
                <c:formatCode>General</c:formatCode>
                <c:ptCount val="1"/>
                <c:pt idx="0">
                  <c:v>0.10050000000000001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181952"/>
        <c:axId val="319183488"/>
      </c:bubbleChart>
      <c:valAx>
        <c:axId val="319181952"/>
        <c:scaling>
          <c:orientation val="minMax"/>
          <c:max val="0"/>
          <c:min val="-8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183488"/>
        <c:crosses val="autoZero"/>
        <c:crossBetween val="midCat"/>
        <c:majorUnit val="2"/>
      </c:valAx>
      <c:valAx>
        <c:axId val="319183488"/>
        <c:scaling>
          <c:orientation val="minMax"/>
          <c:max val="5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181952"/>
        <c:crossesAt val="-8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Sheet1!$A$2:$A$18</c:f>
              <c:numCache>
                <c:formatCode>General</c:formatCode>
                <c:ptCount val="17"/>
                <c:pt idx="0">
                  <c:v>-4.41468137192187</c:v>
                </c:pt>
                <c:pt idx="1">
                  <c:v>-3.0500218388012232</c:v>
                </c:pt>
                <c:pt idx="2">
                  <c:v>-4.3550968470086149</c:v>
                </c:pt>
                <c:pt idx="3">
                  <c:v>-2.0184788676870982</c:v>
                </c:pt>
                <c:pt idx="4">
                  <c:v>-5.8572097618437935</c:v>
                </c:pt>
                <c:pt idx="5">
                  <c:v>-3.5651790523242006</c:v>
                </c:pt>
                <c:pt idx="6">
                  <c:v>-11.140295657566149</c:v>
                </c:pt>
                <c:pt idx="7">
                  <c:v>-2.3051188044187683</c:v>
                </c:pt>
                <c:pt idx="8">
                  <c:v>-6.419879071338328</c:v>
                </c:pt>
                <c:pt idx="9">
                  <c:v>-5.6721647721006407</c:v>
                </c:pt>
                <c:pt idx="10">
                  <c:v>-7.506789315623438</c:v>
                </c:pt>
                <c:pt idx="11">
                  <c:v>-5.2954774049729751</c:v>
                </c:pt>
                <c:pt idx="12">
                  <c:v>-4.1733400565492289</c:v>
                </c:pt>
                <c:pt idx="13">
                  <c:v>-5.3077476481326995</c:v>
                </c:pt>
                <c:pt idx="14">
                  <c:v>-2.5728498041201875</c:v>
                </c:pt>
                <c:pt idx="15">
                  <c:v>-1.5122778005784085</c:v>
                </c:pt>
                <c:pt idx="16">
                  <c:v>-3.923382288079726</c:v>
                </c:pt>
              </c:numCache>
            </c:numRef>
          </c:xVal>
          <c:yVal>
            <c:numRef>
              <c:f>Sheet1!$B$2:$B$18</c:f>
              <c:numCache>
                <c:formatCode>General</c:formatCode>
                <c:ptCount val="17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13</c:v>
                </c:pt>
                <c:pt idx="7">
                  <c:v>11</c:v>
                </c:pt>
                <c:pt idx="8">
                  <c:v>10</c:v>
                </c:pt>
                <c:pt idx="9">
                  <c:v>8</c:v>
                </c:pt>
                <c:pt idx="10">
                  <c:v>7</c:v>
                </c:pt>
                <c:pt idx="11">
                  <c:v>6</c:v>
                </c:pt>
                <c:pt idx="12">
                  <c:v>5</c:v>
                </c:pt>
                <c:pt idx="13">
                  <c:v>4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</c:numCache>
            </c:numRef>
          </c:yVal>
          <c:bubbleSize>
            <c:numRef>
              <c:f>Sheet1!$C$2:$C$18</c:f>
              <c:numCache>
                <c:formatCode>General</c:formatCode>
                <c:ptCount val="17"/>
                <c:pt idx="0">
                  <c:v>0.206651</c:v>
                </c:pt>
                <c:pt idx="1">
                  <c:v>0.155941</c:v>
                </c:pt>
                <c:pt idx="2">
                  <c:v>0.125107</c:v>
                </c:pt>
                <c:pt idx="3">
                  <c:v>0.115992</c:v>
                </c:pt>
                <c:pt idx="4">
                  <c:v>0.115315</c:v>
                </c:pt>
                <c:pt idx="5">
                  <c:v>0.11229</c:v>
                </c:pt>
                <c:pt idx="6">
                  <c:v>0.106125</c:v>
                </c:pt>
                <c:pt idx="7">
                  <c:v>9.2801400000000006E-2</c:v>
                </c:pt>
                <c:pt idx="8">
                  <c:v>9.09938E-2</c:v>
                </c:pt>
                <c:pt idx="9">
                  <c:v>8.7132200000000007E-2</c:v>
                </c:pt>
                <c:pt idx="10">
                  <c:v>8.6385600000000007E-2</c:v>
                </c:pt>
                <c:pt idx="11">
                  <c:v>8.6056400000000005E-2</c:v>
                </c:pt>
                <c:pt idx="12">
                  <c:v>8.3126900000000004E-2</c:v>
                </c:pt>
                <c:pt idx="13">
                  <c:v>8.2699800000000004E-2</c:v>
                </c:pt>
                <c:pt idx="14">
                  <c:v>8.2339700000000002E-2</c:v>
                </c:pt>
                <c:pt idx="15">
                  <c:v>7.9814200000000002E-2</c:v>
                </c:pt>
                <c:pt idx="16">
                  <c:v>7.9260200000000003E-2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Sheet1!$A$19:$A$21</c:f>
              <c:numCache>
                <c:formatCode>General</c:formatCode>
                <c:ptCount val="3"/>
                <c:pt idx="0">
                  <c:v>-2.3816344760213171</c:v>
                </c:pt>
                <c:pt idx="1">
                  <c:v>-1.5224040293502765</c:v>
                </c:pt>
                <c:pt idx="2">
                  <c:v>-1.3478466744282755</c:v>
                </c:pt>
              </c:numCache>
            </c:numRef>
          </c:xVal>
          <c:yVal>
            <c:numRef>
              <c:f>Sheet1!$B$19:$B$21</c:f>
              <c:numCache>
                <c:formatCode>General</c:formatCode>
                <c:ptCount val="3"/>
                <c:pt idx="0">
                  <c:v>14</c:v>
                </c:pt>
                <c:pt idx="1">
                  <c:v>12</c:v>
                </c:pt>
                <c:pt idx="2">
                  <c:v>9</c:v>
                </c:pt>
              </c:numCache>
            </c:numRef>
          </c:yVal>
          <c:bubbleSize>
            <c:numRef>
              <c:f>Sheet1!$C$19:$C$21</c:f>
              <c:numCache>
                <c:formatCode>General</c:formatCode>
                <c:ptCount val="3"/>
                <c:pt idx="0">
                  <c:v>0.109426</c:v>
                </c:pt>
                <c:pt idx="1">
                  <c:v>9.8834400000000003E-2</c:v>
                </c:pt>
                <c:pt idx="2">
                  <c:v>8.8932800000000006E-2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208448"/>
        <c:axId val="319222528"/>
      </c:bubbleChart>
      <c:valAx>
        <c:axId val="319208448"/>
        <c:scaling>
          <c:orientation val="minMax"/>
          <c:max val="0"/>
          <c:min val="-12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222528"/>
        <c:crosses val="autoZero"/>
        <c:crossBetween val="midCat"/>
        <c:majorUnit val="4"/>
      </c:valAx>
      <c:valAx>
        <c:axId val="31922252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208448"/>
        <c:crossesAt val="-12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-1.8774053941893396</c:v>
                </c:pt>
                <c:pt idx="1">
                  <c:v>-13.526109250015022</c:v>
                </c:pt>
                <c:pt idx="2">
                  <c:v>-15.22565100667461</c:v>
                </c:pt>
                <c:pt idx="3">
                  <c:v>-9.6915338083138209</c:v>
                </c:pt>
                <c:pt idx="4">
                  <c:v>-9.5695972770308551</c:v>
                </c:pt>
                <c:pt idx="5">
                  <c:v>-17.549239568918601</c:v>
                </c:pt>
                <c:pt idx="6">
                  <c:v>-8.7815526719855637</c:v>
                </c:pt>
                <c:pt idx="7">
                  <c:v>-5.9212696636884203</c:v>
                </c:pt>
                <c:pt idx="8">
                  <c:v>-19.590367704463752</c:v>
                </c:pt>
                <c:pt idx="9">
                  <c:v>-14.027494509245493</c:v>
                </c:pt>
                <c:pt idx="10">
                  <c:v>-4.4755639592848011</c:v>
                </c:pt>
                <c:pt idx="11">
                  <c:v>-8.6422624966025143</c:v>
                </c:pt>
                <c:pt idx="12">
                  <c:v>-9.4427187415809311</c:v>
                </c:pt>
                <c:pt idx="13">
                  <c:v>-12.92457585726841</c:v>
                </c:pt>
                <c:pt idx="14">
                  <c:v>-4.7421814288951678</c:v>
                </c:pt>
                <c:pt idx="15">
                  <c:v>-11.993260161888491</c:v>
                </c:pt>
                <c:pt idx="16">
                  <c:v>-3.3793176407006671</c:v>
                </c:pt>
                <c:pt idx="17">
                  <c:v>-14.137679909571007</c:v>
                </c:pt>
                <c:pt idx="18">
                  <c:v>-1.7643442207084903</c:v>
                </c:pt>
                <c:pt idx="19">
                  <c:v>-9.0522969026910953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0.226137</c:v>
                </c:pt>
                <c:pt idx="1">
                  <c:v>0.22451499999999999</c:v>
                </c:pt>
                <c:pt idx="2">
                  <c:v>0.21865899999999999</c:v>
                </c:pt>
                <c:pt idx="3">
                  <c:v>0.176763</c:v>
                </c:pt>
                <c:pt idx="4">
                  <c:v>0.17365700000000001</c:v>
                </c:pt>
                <c:pt idx="5">
                  <c:v>0.167102</c:v>
                </c:pt>
                <c:pt idx="6">
                  <c:v>0.166994</c:v>
                </c:pt>
                <c:pt idx="7">
                  <c:v>0.16656299999999999</c:v>
                </c:pt>
                <c:pt idx="8">
                  <c:v>0.16004099999999999</c:v>
                </c:pt>
                <c:pt idx="9">
                  <c:v>0.159968</c:v>
                </c:pt>
                <c:pt idx="10">
                  <c:v>0.15426300000000001</c:v>
                </c:pt>
                <c:pt idx="11">
                  <c:v>0.15407699999999999</c:v>
                </c:pt>
                <c:pt idx="12">
                  <c:v>0.15377199999999999</c:v>
                </c:pt>
                <c:pt idx="13">
                  <c:v>0.149258</c:v>
                </c:pt>
                <c:pt idx="14">
                  <c:v>0.14547099999999999</c:v>
                </c:pt>
                <c:pt idx="15">
                  <c:v>0.143955</c:v>
                </c:pt>
                <c:pt idx="16">
                  <c:v>0.14341200000000001</c:v>
                </c:pt>
                <c:pt idx="17">
                  <c:v>0.141962</c:v>
                </c:pt>
                <c:pt idx="18">
                  <c:v>0.137435</c:v>
                </c:pt>
                <c:pt idx="19">
                  <c:v>0.13675799999999999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0754048"/>
        <c:axId val="320755584"/>
      </c:bubbleChart>
      <c:valAx>
        <c:axId val="320754048"/>
        <c:scaling>
          <c:orientation val="minMax"/>
          <c:max val="0"/>
          <c:min val="-2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755584"/>
        <c:crosses val="autoZero"/>
        <c:crossBetween val="midCat"/>
        <c:majorUnit val="5"/>
      </c:valAx>
      <c:valAx>
        <c:axId val="32075558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754048"/>
        <c:crossesAt val="-2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Sheet1!$A$2:$A$20</c:f>
              <c:numCache>
                <c:formatCode>General</c:formatCode>
                <c:ptCount val="19"/>
                <c:pt idx="0">
                  <c:v>-2.4873676504344275</c:v>
                </c:pt>
                <c:pt idx="1">
                  <c:v>-1.7051592539173204</c:v>
                </c:pt>
                <c:pt idx="2">
                  <c:v>-1.9805889388691831</c:v>
                </c:pt>
                <c:pt idx="3">
                  <c:v>-3.4792493548315799</c:v>
                </c:pt>
                <c:pt idx="4">
                  <c:v>-2.0042467955621555</c:v>
                </c:pt>
                <c:pt idx="5">
                  <c:v>-4.8026459188723907</c:v>
                </c:pt>
                <c:pt idx="6">
                  <c:v>-7.5623181313304375</c:v>
                </c:pt>
                <c:pt idx="7">
                  <c:v>-8.2167980645594856</c:v>
                </c:pt>
                <c:pt idx="8">
                  <c:v>-7.8822383949575192</c:v>
                </c:pt>
                <c:pt idx="9">
                  <c:v>-2.2917015939056142</c:v>
                </c:pt>
                <c:pt idx="10">
                  <c:v>-11.867243070167987</c:v>
                </c:pt>
                <c:pt idx="11">
                  <c:v>-2.1906550131604963</c:v>
                </c:pt>
                <c:pt idx="12">
                  <c:v>-2.0317315195043051</c:v>
                </c:pt>
                <c:pt idx="13">
                  <c:v>-2.3741539455909075</c:v>
                </c:pt>
                <c:pt idx="14">
                  <c:v>-1.9599105460529835</c:v>
                </c:pt>
                <c:pt idx="15">
                  <c:v>-24.817253752047986</c:v>
                </c:pt>
                <c:pt idx="16">
                  <c:v>-2.1718694081071033</c:v>
                </c:pt>
                <c:pt idx="17">
                  <c:v>-14.68227904130419</c:v>
                </c:pt>
                <c:pt idx="18">
                  <c:v>-1.4300395412757756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</c:numCache>
            </c:numRef>
          </c:yVal>
          <c:bubbleSize>
            <c:numRef>
              <c:f>Sheet1!$C$2:$C$20</c:f>
              <c:numCache>
                <c:formatCode>General</c:formatCode>
                <c:ptCount val="19"/>
                <c:pt idx="0">
                  <c:v>0.274142</c:v>
                </c:pt>
                <c:pt idx="1">
                  <c:v>0.17774899999999999</c:v>
                </c:pt>
                <c:pt idx="2">
                  <c:v>0.17154800000000001</c:v>
                </c:pt>
                <c:pt idx="3">
                  <c:v>0.165799</c:v>
                </c:pt>
                <c:pt idx="4">
                  <c:v>0.16125900000000001</c:v>
                </c:pt>
                <c:pt idx="5">
                  <c:v>0.16048200000000001</c:v>
                </c:pt>
                <c:pt idx="6">
                  <c:v>0.16019800000000001</c:v>
                </c:pt>
                <c:pt idx="7">
                  <c:v>0.15931699999999999</c:v>
                </c:pt>
                <c:pt idx="8">
                  <c:v>0.157032</c:v>
                </c:pt>
                <c:pt idx="9">
                  <c:v>0.15588399999999999</c:v>
                </c:pt>
                <c:pt idx="10">
                  <c:v>0.15303800000000001</c:v>
                </c:pt>
                <c:pt idx="11">
                  <c:v>0.148841</c:v>
                </c:pt>
                <c:pt idx="12">
                  <c:v>0.135489</c:v>
                </c:pt>
                <c:pt idx="13">
                  <c:v>0.133469</c:v>
                </c:pt>
                <c:pt idx="14">
                  <c:v>0.13131999999999999</c:v>
                </c:pt>
                <c:pt idx="15">
                  <c:v>0.12786</c:v>
                </c:pt>
                <c:pt idx="16">
                  <c:v>0.12715899999999999</c:v>
                </c:pt>
                <c:pt idx="17">
                  <c:v>0.12531200000000001</c:v>
                </c:pt>
                <c:pt idx="18">
                  <c:v>0.12520300000000001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Sheet1!$A$21</c:f>
              <c:numCache>
                <c:formatCode>General</c:formatCode>
                <c:ptCount val="1"/>
                <c:pt idx="0">
                  <c:v>-1.4951037102914009</c:v>
                </c:pt>
              </c:numCache>
            </c:numRef>
          </c:xVal>
          <c:yVal>
            <c:numRef>
              <c:f>Sheet1!$B$21</c:f>
              <c:numCache>
                <c:formatCode>General</c:formatCode>
                <c:ptCount val="1"/>
                <c:pt idx="0">
                  <c:v>9</c:v>
                </c:pt>
              </c:numCache>
            </c:numRef>
          </c:yVal>
          <c:bubbleSize>
            <c:numRef>
              <c:f>Sheet1!$C$21</c:f>
              <c:numCache>
                <c:formatCode>General</c:formatCode>
                <c:ptCount val="1"/>
                <c:pt idx="0">
                  <c:v>0.15176700000000001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0793216"/>
        <c:axId val="320795008"/>
      </c:bubbleChart>
      <c:valAx>
        <c:axId val="320793216"/>
        <c:scaling>
          <c:orientation val="minMax"/>
          <c:max val="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795008"/>
        <c:crosses val="autoZero"/>
        <c:crossBetween val="midCat"/>
        <c:majorUnit val="10"/>
      </c:valAx>
      <c:valAx>
        <c:axId val="32079500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793216"/>
        <c:crossesAt val="-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Sheet1!$A$2:$A$3</c:f>
              <c:numCache>
                <c:formatCode>General</c:formatCode>
                <c:ptCount val="2"/>
                <c:pt idx="0">
                  <c:v>-2.4492242401486184</c:v>
                </c:pt>
                <c:pt idx="1">
                  <c:v>-1.9429366938816923</c:v>
                </c:pt>
              </c:numCache>
            </c:numRef>
          </c:xVal>
          <c:yVal>
            <c:numRef>
              <c:f>Sheet1!$B$2:$B$3</c:f>
              <c:numCache>
                <c:formatCode>General</c:formatCode>
                <c:ptCount val="2"/>
                <c:pt idx="0">
                  <c:v>12</c:v>
                </c:pt>
                <c:pt idx="1">
                  <c:v>1</c:v>
                </c:pt>
              </c:numCache>
            </c:numRef>
          </c:yVal>
          <c:bubbleSize>
            <c:numRef>
              <c:f>Sheet1!$C$2:$C$3</c:f>
              <c:numCache>
                <c:formatCode>General</c:formatCode>
                <c:ptCount val="2"/>
                <c:pt idx="0">
                  <c:v>9.8047099999999998E-2</c:v>
                </c:pt>
                <c:pt idx="1">
                  <c:v>4.24374E-2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dPt>
            <c:idx val="0"/>
            <c:invertIfNegative val="0"/>
            <c:bubble3D val="0"/>
          </c:dPt>
          <c:xVal>
            <c:numRef>
              <c:f>Sheet1!$A$4:$A$21</c:f>
              <c:numCache>
                <c:formatCode>General</c:formatCode>
                <c:ptCount val="18"/>
                <c:pt idx="0">
                  <c:v>-3.5331391781654351</c:v>
                </c:pt>
                <c:pt idx="1">
                  <c:v>-8.707790375613726</c:v>
                </c:pt>
                <c:pt idx="2">
                  <c:v>-7.8689538150508946</c:v>
                </c:pt>
                <c:pt idx="3">
                  <c:v>-3.9103623825003933</c:v>
                </c:pt>
                <c:pt idx="4">
                  <c:v>-3.1135829454333721</c:v>
                </c:pt>
                <c:pt idx="5">
                  <c:v>-3.3291863181959345</c:v>
                </c:pt>
                <c:pt idx="6">
                  <c:v>-5.1574236673482137</c:v>
                </c:pt>
                <c:pt idx="7">
                  <c:v>-2.1002562938408293</c:v>
                </c:pt>
                <c:pt idx="8">
                  <c:v>-3.5672928890900577</c:v>
                </c:pt>
                <c:pt idx="9">
                  <c:v>-2.0648414305585012</c:v>
                </c:pt>
                <c:pt idx="10">
                  <c:v>-3.4124843163145613</c:v>
                </c:pt>
                <c:pt idx="11">
                  <c:v>-2.2311802952935644</c:v>
                </c:pt>
                <c:pt idx="12">
                  <c:v>-1.9902692838497589</c:v>
                </c:pt>
                <c:pt idx="13">
                  <c:v>-1.6974160260808238</c:v>
                </c:pt>
                <c:pt idx="14">
                  <c:v>-2.5216755615424398</c:v>
                </c:pt>
                <c:pt idx="15">
                  <c:v>-1.3137619133139335</c:v>
                </c:pt>
                <c:pt idx="16">
                  <c:v>-1.9120145531106014</c:v>
                </c:pt>
                <c:pt idx="17">
                  <c:v>-1.6015307077243439</c:v>
                </c:pt>
              </c:numCache>
            </c:numRef>
          </c:xVal>
          <c:yVal>
            <c:numRef>
              <c:f>Sheet1!$B$4:$B$21</c:f>
              <c:numCache>
                <c:formatCode>General</c:formatCode>
                <c:ptCount val="18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</c:numCache>
            </c:numRef>
          </c:yVal>
          <c:bubbleSize>
            <c:numRef>
              <c:f>Sheet1!$C$4:$C$21</c:f>
              <c:numCache>
                <c:formatCode>General</c:formatCode>
                <c:ptCount val="18"/>
                <c:pt idx="0">
                  <c:v>0.18429499999999999</c:v>
                </c:pt>
                <c:pt idx="1">
                  <c:v>0.17723</c:v>
                </c:pt>
                <c:pt idx="2">
                  <c:v>0.16452900000000001</c:v>
                </c:pt>
                <c:pt idx="3">
                  <c:v>0.15367700000000001</c:v>
                </c:pt>
                <c:pt idx="4">
                  <c:v>0.12219099999999999</c:v>
                </c:pt>
                <c:pt idx="5">
                  <c:v>0.11017200000000001</c:v>
                </c:pt>
                <c:pt idx="6">
                  <c:v>0.108972</c:v>
                </c:pt>
                <c:pt idx="7">
                  <c:v>0.10248500000000001</c:v>
                </c:pt>
                <c:pt idx="8">
                  <c:v>7.82693E-2</c:v>
                </c:pt>
                <c:pt idx="9">
                  <c:v>7.6333300000000007E-2</c:v>
                </c:pt>
                <c:pt idx="10">
                  <c:v>6.6081000000000001E-2</c:v>
                </c:pt>
                <c:pt idx="11">
                  <c:v>6.2763799999999995E-2</c:v>
                </c:pt>
                <c:pt idx="12">
                  <c:v>6.2427099999999999E-2</c:v>
                </c:pt>
                <c:pt idx="13">
                  <c:v>5.7415500000000001E-2</c:v>
                </c:pt>
                <c:pt idx="14">
                  <c:v>5.4515599999999997E-2</c:v>
                </c:pt>
                <c:pt idx="15">
                  <c:v>4.8705400000000003E-2</c:v>
                </c:pt>
                <c:pt idx="16">
                  <c:v>4.8278500000000002E-2</c:v>
                </c:pt>
                <c:pt idx="17">
                  <c:v>4.5830299999999997E-2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0779008"/>
        <c:axId val="320780544"/>
      </c:bubbleChart>
      <c:valAx>
        <c:axId val="320779008"/>
        <c:scaling>
          <c:orientation val="minMax"/>
          <c:max val="0"/>
          <c:min val="-1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780544"/>
        <c:crosses val="autoZero"/>
        <c:crossBetween val="midCat"/>
        <c:majorUnit val="5"/>
      </c:valAx>
      <c:valAx>
        <c:axId val="32078054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779008"/>
        <c:crossesAt val="-1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Sheet1!$A$2:$A$13</c:f>
              <c:numCache>
                <c:formatCode>General</c:formatCode>
                <c:ptCount val="12"/>
                <c:pt idx="0">
                  <c:v>-4.0310440522728959</c:v>
                </c:pt>
                <c:pt idx="1">
                  <c:v>-3.8527881200790617</c:v>
                </c:pt>
                <c:pt idx="2">
                  <c:v>-5.3489860709995334</c:v>
                </c:pt>
                <c:pt idx="3">
                  <c:v>-2.6140245872507792</c:v>
                </c:pt>
                <c:pt idx="4">
                  <c:v>-4.0285470730181956</c:v>
                </c:pt>
                <c:pt idx="5">
                  <c:v>-2.7451169455127471</c:v>
                </c:pt>
                <c:pt idx="6">
                  <c:v>-4.0555481574801755</c:v>
                </c:pt>
                <c:pt idx="7">
                  <c:v>-2.3212878903388727</c:v>
                </c:pt>
                <c:pt idx="8">
                  <c:v>-11.135954255380808</c:v>
                </c:pt>
                <c:pt idx="9">
                  <c:v>-3.1809949932062893</c:v>
                </c:pt>
                <c:pt idx="10">
                  <c:v>-7.5480309743258198</c:v>
                </c:pt>
                <c:pt idx="11">
                  <c:v>-9.0833709300260477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19</c:v>
                </c:pt>
                <c:pt idx="1">
                  <c:v>18</c:v>
                </c:pt>
                <c:pt idx="2">
                  <c:v>17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13</c:v>
                </c:pt>
                <c:pt idx="7">
                  <c:v>11</c:v>
                </c:pt>
                <c:pt idx="8">
                  <c:v>10</c:v>
                </c:pt>
                <c:pt idx="9">
                  <c:v>7</c:v>
                </c:pt>
                <c:pt idx="10">
                  <c:v>3</c:v>
                </c:pt>
                <c:pt idx="11">
                  <c:v>1</c:v>
                </c:pt>
              </c:numCache>
            </c:numRef>
          </c:yVal>
          <c:bubbleSize>
            <c:numRef>
              <c:f>Sheet1!$C$2:$C$13</c:f>
              <c:numCache>
                <c:formatCode>General</c:formatCode>
                <c:ptCount val="12"/>
                <c:pt idx="0">
                  <c:v>0.152005</c:v>
                </c:pt>
                <c:pt idx="1">
                  <c:v>0.140265</c:v>
                </c:pt>
                <c:pt idx="2">
                  <c:v>0.13960600000000001</c:v>
                </c:pt>
                <c:pt idx="3">
                  <c:v>0.13788300000000001</c:v>
                </c:pt>
                <c:pt idx="4">
                  <c:v>0.129802</c:v>
                </c:pt>
                <c:pt idx="5">
                  <c:v>0.12876599999999999</c:v>
                </c:pt>
                <c:pt idx="6">
                  <c:v>0.12464500000000001</c:v>
                </c:pt>
                <c:pt idx="7">
                  <c:v>0.11155</c:v>
                </c:pt>
                <c:pt idx="8">
                  <c:v>0.111308</c:v>
                </c:pt>
                <c:pt idx="9">
                  <c:v>9.7265099999999993E-2</c:v>
                </c:pt>
                <c:pt idx="10">
                  <c:v>8.5711700000000002E-2</c:v>
                </c:pt>
                <c:pt idx="11">
                  <c:v>8.4510000000000002E-2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Sheet1!$A$14:$A$21</c:f>
              <c:numCache>
                <c:formatCode>General</c:formatCode>
                <c:ptCount val="8"/>
                <c:pt idx="0">
                  <c:v>-1.5804086050381192</c:v>
                </c:pt>
                <c:pt idx="1">
                  <c:v>-3.4407705596500913</c:v>
                </c:pt>
                <c:pt idx="2">
                  <c:v>-2.230028467454761</c:v>
                </c:pt>
                <c:pt idx="3">
                  <c:v>-2.1521544174519294</c:v>
                </c:pt>
                <c:pt idx="4">
                  <c:v>-2.3107266773937809</c:v>
                </c:pt>
                <c:pt idx="5">
                  <c:v>-2.3971625281756967</c:v>
                </c:pt>
                <c:pt idx="6">
                  <c:v>-2.5781368280922838</c:v>
                </c:pt>
                <c:pt idx="7">
                  <c:v>-1.954964572398231</c:v>
                </c:pt>
              </c:numCache>
            </c:numRef>
          </c:xVal>
          <c:yVal>
            <c:numRef>
              <c:f>Sheet1!$B$14:$B$21</c:f>
              <c:numCache>
                <c:formatCode>General</c:formatCode>
                <c:ptCount val="8"/>
                <c:pt idx="0">
                  <c:v>20</c:v>
                </c:pt>
                <c:pt idx="1">
                  <c:v>12</c:v>
                </c:pt>
                <c:pt idx="2">
                  <c:v>9</c:v>
                </c:pt>
                <c:pt idx="3">
                  <c:v>8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  <c:pt idx="7">
                  <c:v>2</c:v>
                </c:pt>
              </c:numCache>
            </c:numRef>
          </c:yVal>
          <c:bubbleSize>
            <c:numRef>
              <c:f>Sheet1!$C$14:$C$21</c:f>
              <c:numCache>
                <c:formatCode>General</c:formatCode>
                <c:ptCount val="8"/>
                <c:pt idx="0">
                  <c:v>0.16425000000000001</c:v>
                </c:pt>
                <c:pt idx="1">
                  <c:v>0.119196</c:v>
                </c:pt>
                <c:pt idx="2">
                  <c:v>0.10315100000000001</c:v>
                </c:pt>
                <c:pt idx="3">
                  <c:v>9.9965999999999999E-2</c:v>
                </c:pt>
                <c:pt idx="4">
                  <c:v>9.6296199999999998E-2</c:v>
                </c:pt>
                <c:pt idx="5">
                  <c:v>9.0193899999999994E-2</c:v>
                </c:pt>
                <c:pt idx="6">
                  <c:v>8.8670100000000002E-2</c:v>
                </c:pt>
                <c:pt idx="7">
                  <c:v>8.4732100000000005E-2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0924288"/>
        <c:axId val="320926080"/>
      </c:bubbleChart>
      <c:valAx>
        <c:axId val="320924288"/>
        <c:scaling>
          <c:orientation val="minMax"/>
          <c:max val="0"/>
          <c:min val="-12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926080"/>
        <c:crosses val="autoZero"/>
        <c:crossBetween val="midCat"/>
        <c:majorUnit val="4"/>
      </c:valAx>
      <c:valAx>
        <c:axId val="32092608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0924288"/>
        <c:crossesAt val="-12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Sheet1!$A$2:$A$19</c:f>
              <c:numCache>
                <c:formatCode>General</c:formatCode>
                <c:ptCount val="18"/>
                <c:pt idx="0">
                  <c:v>-4.8556292156923728</c:v>
                </c:pt>
                <c:pt idx="1">
                  <c:v>-3.5548679532711391</c:v>
                </c:pt>
                <c:pt idx="2">
                  <c:v>-4.2815516553374167</c:v>
                </c:pt>
                <c:pt idx="3">
                  <c:v>-5.0777869409383047</c:v>
                </c:pt>
                <c:pt idx="4">
                  <c:v>-4.7862152301196614</c:v>
                </c:pt>
                <c:pt idx="5">
                  <c:v>-4.2174452973519072</c:v>
                </c:pt>
                <c:pt idx="6">
                  <c:v>-1.9885225282672114</c:v>
                </c:pt>
                <c:pt idx="7">
                  <c:v>-3.0160361758630199</c:v>
                </c:pt>
                <c:pt idx="8">
                  <c:v>-2.3157328277180338</c:v>
                </c:pt>
                <c:pt idx="9">
                  <c:v>-1.9613697010050193</c:v>
                </c:pt>
                <c:pt idx="10">
                  <c:v>-5.9593537023462924</c:v>
                </c:pt>
                <c:pt idx="11">
                  <c:v>-3.8635461059395899</c:v>
                </c:pt>
                <c:pt idx="12">
                  <c:v>-2.7311175135314967</c:v>
                </c:pt>
                <c:pt idx="13">
                  <c:v>-2.1542510377278439</c:v>
                </c:pt>
                <c:pt idx="14">
                  <c:v>-1.6630141797299194</c:v>
                </c:pt>
                <c:pt idx="15">
                  <c:v>-1.4821654139802893</c:v>
                </c:pt>
                <c:pt idx="16">
                  <c:v>-12.968878779815668</c:v>
                </c:pt>
                <c:pt idx="17">
                  <c:v>-1.56385669503214</c:v>
                </c:pt>
              </c:numCache>
            </c:numRef>
          </c:xVal>
          <c:yVal>
            <c:numRef>
              <c:f>Sheet1!$B$2:$B$19</c:f>
              <c:numCache>
                <c:formatCode>General</c:formatCode>
                <c:ptCount val="18"/>
                <c:pt idx="0">
                  <c:v>19</c:v>
                </c:pt>
                <c:pt idx="1">
                  <c:v>18</c:v>
                </c:pt>
                <c:pt idx="2">
                  <c:v>17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13</c:v>
                </c:pt>
                <c:pt idx="7">
                  <c:v>12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4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yVal>
          <c:bubbleSize>
            <c:numRef>
              <c:f>Sheet1!$C$2:$C$19</c:f>
              <c:numCache>
                <c:formatCode>General</c:formatCode>
                <c:ptCount val="18"/>
                <c:pt idx="0">
                  <c:v>0.206737</c:v>
                </c:pt>
                <c:pt idx="1">
                  <c:v>0.20224200000000001</c:v>
                </c:pt>
                <c:pt idx="2">
                  <c:v>0.194934</c:v>
                </c:pt>
                <c:pt idx="3">
                  <c:v>0.190551</c:v>
                </c:pt>
                <c:pt idx="4">
                  <c:v>0.16465399999999999</c:v>
                </c:pt>
                <c:pt idx="5">
                  <c:v>0.15214900000000001</c:v>
                </c:pt>
                <c:pt idx="6">
                  <c:v>0.146652</c:v>
                </c:pt>
                <c:pt idx="7">
                  <c:v>0.143266</c:v>
                </c:pt>
                <c:pt idx="8">
                  <c:v>0.142626</c:v>
                </c:pt>
                <c:pt idx="9">
                  <c:v>0.13411699999999999</c:v>
                </c:pt>
                <c:pt idx="10">
                  <c:v>0.131609</c:v>
                </c:pt>
                <c:pt idx="11">
                  <c:v>0.130048</c:v>
                </c:pt>
                <c:pt idx="12">
                  <c:v>0.12962000000000001</c:v>
                </c:pt>
                <c:pt idx="13">
                  <c:v>0.12807299999999999</c:v>
                </c:pt>
                <c:pt idx="14">
                  <c:v>0.12629099999999999</c:v>
                </c:pt>
                <c:pt idx="15">
                  <c:v>0.12314899999999999</c:v>
                </c:pt>
                <c:pt idx="16">
                  <c:v>0.122584</c:v>
                </c:pt>
                <c:pt idx="17">
                  <c:v>0.11949899999999999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Sheet1!$A$20:$A$21</c:f>
              <c:numCache>
                <c:formatCode>General</c:formatCode>
                <c:ptCount val="2"/>
                <c:pt idx="0">
                  <c:v>-3.3883806872891817</c:v>
                </c:pt>
                <c:pt idx="1">
                  <c:v>-2.0972520872639517</c:v>
                </c:pt>
              </c:numCache>
            </c:numRef>
          </c:xVal>
          <c:yVal>
            <c:numRef>
              <c:f>Sheet1!$B$20:$B$21</c:f>
              <c:numCache>
                <c:formatCode>General</c:formatCode>
                <c:ptCount val="2"/>
                <c:pt idx="0">
                  <c:v>20</c:v>
                </c:pt>
                <c:pt idx="1">
                  <c:v>5</c:v>
                </c:pt>
              </c:numCache>
            </c:numRef>
          </c:yVal>
          <c:bubbleSize>
            <c:numRef>
              <c:f>Sheet1!$C$20:$C$21</c:f>
              <c:numCache>
                <c:formatCode>General</c:formatCode>
                <c:ptCount val="2"/>
                <c:pt idx="0">
                  <c:v>0.28367300000000001</c:v>
                </c:pt>
                <c:pt idx="1">
                  <c:v>0.12731300000000001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3666688"/>
        <c:axId val="323668224"/>
      </c:bubbleChart>
      <c:valAx>
        <c:axId val="323666688"/>
        <c:scaling>
          <c:orientation val="minMax"/>
          <c:max val="0"/>
          <c:min val="-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668224"/>
        <c:crosses val="autoZero"/>
        <c:crossBetween val="midCat"/>
        <c:majorUnit val="5"/>
      </c:valAx>
      <c:valAx>
        <c:axId val="32366822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666688"/>
        <c:crossesAt val="-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260" y="2239011"/>
            <a:ext cx="8641556" cy="4763041"/>
          </a:xfrm>
        </p:spPr>
        <p:txBody>
          <a:bodyPr anchor="b"/>
          <a:lstStyle>
            <a:lvl1pPr algn="ctr">
              <a:defRPr sz="7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7185732"/>
            <a:ext cx="8641556" cy="3303092"/>
          </a:xfrm>
        </p:spPr>
        <p:txBody>
          <a:bodyPr/>
          <a:lstStyle>
            <a:lvl1pPr marL="0" indent="0" algn="ctr">
              <a:buNone/>
              <a:defRPr sz="3100"/>
            </a:lvl1pPr>
            <a:lvl2pPr marL="590675" indent="0" algn="ctr">
              <a:buNone/>
              <a:defRPr sz="2600"/>
            </a:lvl2pPr>
            <a:lvl3pPr marL="1181350" indent="0" algn="ctr">
              <a:buNone/>
              <a:defRPr sz="2300"/>
            </a:lvl3pPr>
            <a:lvl4pPr marL="1772024" indent="0" algn="ctr">
              <a:buNone/>
              <a:defRPr sz="2100"/>
            </a:lvl4pPr>
            <a:lvl5pPr marL="2362699" indent="0" algn="ctr">
              <a:buNone/>
              <a:defRPr sz="2100"/>
            </a:lvl5pPr>
            <a:lvl6pPr marL="2953374" indent="0" algn="ctr">
              <a:buNone/>
              <a:defRPr sz="2100"/>
            </a:lvl6pPr>
            <a:lvl7pPr marL="3544049" indent="0" algn="ctr">
              <a:buNone/>
              <a:defRPr sz="2100"/>
            </a:lvl7pPr>
            <a:lvl8pPr marL="4134722" indent="0" algn="ctr">
              <a:buNone/>
              <a:defRPr sz="2100"/>
            </a:lvl8pPr>
            <a:lvl9pPr marL="4725397" indent="0" algn="ctr">
              <a:buNone/>
              <a:defRPr sz="21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438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04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5" y="728391"/>
            <a:ext cx="2484448" cy="115940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728391"/>
            <a:ext cx="7309317" cy="115940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9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615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2" y="3410771"/>
            <a:ext cx="9937790" cy="5690945"/>
          </a:xfrm>
        </p:spPr>
        <p:txBody>
          <a:bodyPr anchor="b"/>
          <a:lstStyle>
            <a:lvl1pPr>
              <a:defRPr sz="7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2" y="9155554"/>
            <a:ext cx="9937790" cy="2992735"/>
          </a:xfrm>
        </p:spPr>
        <p:txBody>
          <a:bodyPr/>
          <a:lstStyle>
            <a:lvl1pPr marL="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1pPr>
            <a:lvl2pPr marL="590675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18135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7720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36269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295337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354404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13472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472539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725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3" y="3641952"/>
            <a:ext cx="4896882" cy="86805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1" y="3641952"/>
            <a:ext cx="4896882" cy="86805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99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728392"/>
            <a:ext cx="9937790" cy="26443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4" y="3353765"/>
            <a:ext cx="4874378" cy="1643629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90675" indent="0">
              <a:buNone/>
              <a:defRPr sz="2600" b="1"/>
            </a:lvl2pPr>
            <a:lvl3pPr marL="1181350" indent="0">
              <a:buNone/>
              <a:defRPr sz="2300" b="1"/>
            </a:lvl3pPr>
            <a:lvl4pPr marL="1772024" indent="0">
              <a:buNone/>
              <a:defRPr sz="2100" b="1"/>
            </a:lvl4pPr>
            <a:lvl5pPr marL="2362699" indent="0">
              <a:buNone/>
              <a:defRPr sz="2100" b="1"/>
            </a:lvl5pPr>
            <a:lvl6pPr marL="2953374" indent="0">
              <a:buNone/>
              <a:defRPr sz="2100" b="1"/>
            </a:lvl6pPr>
            <a:lvl7pPr marL="3544049" indent="0">
              <a:buNone/>
              <a:defRPr sz="2100" b="1"/>
            </a:lvl7pPr>
            <a:lvl8pPr marL="4134722" indent="0">
              <a:buNone/>
              <a:defRPr sz="2100" b="1"/>
            </a:lvl8pPr>
            <a:lvl9pPr marL="4725397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4" y="4997393"/>
            <a:ext cx="4874378" cy="73504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0" y="3353765"/>
            <a:ext cx="4898383" cy="1643629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90675" indent="0">
              <a:buNone/>
              <a:defRPr sz="2600" b="1"/>
            </a:lvl2pPr>
            <a:lvl3pPr marL="1181350" indent="0">
              <a:buNone/>
              <a:defRPr sz="2300" b="1"/>
            </a:lvl3pPr>
            <a:lvl4pPr marL="1772024" indent="0">
              <a:buNone/>
              <a:defRPr sz="2100" b="1"/>
            </a:lvl4pPr>
            <a:lvl5pPr marL="2362699" indent="0">
              <a:buNone/>
              <a:defRPr sz="2100" b="1"/>
            </a:lvl5pPr>
            <a:lvl6pPr marL="2953374" indent="0">
              <a:buNone/>
              <a:defRPr sz="2100" b="1"/>
            </a:lvl6pPr>
            <a:lvl7pPr marL="3544049" indent="0">
              <a:buNone/>
              <a:defRPr sz="2100" b="1"/>
            </a:lvl7pPr>
            <a:lvl8pPr marL="4134722" indent="0">
              <a:buNone/>
              <a:defRPr sz="2100" b="1"/>
            </a:lvl8pPr>
            <a:lvl9pPr marL="4725397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0" y="4997393"/>
            <a:ext cx="4898383" cy="73504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51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57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77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912074"/>
            <a:ext cx="3716168" cy="3192251"/>
          </a:xfrm>
        </p:spPr>
        <p:txBody>
          <a:bodyPr anchor="b"/>
          <a:lstStyle>
            <a:lvl1pPr>
              <a:defRPr sz="4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1969823"/>
            <a:ext cx="5833050" cy="9722430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4104321"/>
            <a:ext cx="3716168" cy="7603766"/>
          </a:xfrm>
        </p:spPr>
        <p:txBody>
          <a:bodyPr/>
          <a:lstStyle>
            <a:lvl1pPr marL="0" indent="0">
              <a:buNone/>
              <a:defRPr sz="2100"/>
            </a:lvl1pPr>
            <a:lvl2pPr marL="590675" indent="0">
              <a:buNone/>
              <a:defRPr sz="1800"/>
            </a:lvl2pPr>
            <a:lvl3pPr marL="1181350" indent="0">
              <a:buNone/>
              <a:defRPr sz="1600"/>
            </a:lvl3pPr>
            <a:lvl4pPr marL="1772024" indent="0">
              <a:buNone/>
              <a:defRPr sz="1300"/>
            </a:lvl4pPr>
            <a:lvl5pPr marL="2362699" indent="0">
              <a:buNone/>
              <a:defRPr sz="1300"/>
            </a:lvl5pPr>
            <a:lvl6pPr marL="2953374" indent="0">
              <a:buNone/>
              <a:defRPr sz="1300"/>
            </a:lvl6pPr>
            <a:lvl7pPr marL="3544049" indent="0">
              <a:buNone/>
              <a:defRPr sz="1300"/>
            </a:lvl7pPr>
            <a:lvl8pPr marL="4134722" indent="0">
              <a:buNone/>
              <a:defRPr sz="1300"/>
            </a:lvl8pPr>
            <a:lvl9pPr marL="4725397" indent="0">
              <a:buNone/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24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912074"/>
            <a:ext cx="3716168" cy="3192251"/>
          </a:xfrm>
        </p:spPr>
        <p:txBody>
          <a:bodyPr anchor="b"/>
          <a:lstStyle>
            <a:lvl1pPr>
              <a:defRPr sz="4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1969823"/>
            <a:ext cx="5833050" cy="9722430"/>
          </a:xfrm>
        </p:spPr>
        <p:txBody>
          <a:bodyPr anchor="t"/>
          <a:lstStyle>
            <a:lvl1pPr marL="0" indent="0">
              <a:buNone/>
              <a:defRPr sz="4100"/>
            </a:lvl1pPr>
            <a:lvl2pPr marL="590675" indent="0">
              <a:buNone/>
              <a:defRPr sz="3600"/>
            </a:lvl2pPr>
            <a:lvl3pPr marL="1181350" indent="0">
              <a:buNone/>
              <a:defRPr sz="3100"/>
            </a:lvl3pPr>
            <a:lvl4pPr marL="1772024" indent="0">
              <a:buNone/>
              <a:defRPr sz="2600"/>
            </a:lvl4pPr>
            <a:lvl5pPr marL="2362699" indent="0">
              <a:buNone/>
              <a:defRPr sz="2600"/>
            </a:lvl5pPr>
            <a:lvl6pPr marL="2953374" indent="0">
              <a:buNone/>
              <a:defRPr sz="2600"/>
            </a:lvl6pPr>
            <a:lvl7pPr marL="3544049" indent="0">
              <a:buNone/>
              <a:defRPr sz="2600"/>
            </a:lvl7pPr>
            <a:lvl8pPr marL="4134722" indent="0">
              <a:buNone/>
              <a:defRPr sz="2600"/>
            </a:lvl8pPr>
            <a:lvl9pPr marL="4725397" indent="0">
              <a:buNone/>
              <a:defRPr sz="2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4104321"/>
            <a:ext cx="3716168" cy="7603766"/>
          </a:xfrm>
        </p:spPr>
        <p:txBody>
          <a:bodyPr/>
          <a:lstStyle>
            <a:lvl1pPr marL="0" indent="0">
              <a:buNone/>
              <a:defRPr sz="2100"/>
            </a:lvl1pPr>
            <a:lvl2pPr marL="590675" indent="0">
              <a:buNone/>
              <a:defRPr sz="1800"/>
            </a:lvl2pPr>
            <a:lvl3pPr marL="1181350" indent="0">
              <a:buNone/>
              <a:defRPr sz="1600"/>
            </a:lvl3pPr>
            <a:lvl4pPr marL="1772024" indent="0">
              <a:buNone/>
              <a:defRPr sz="1300"/>
            </a:lvl4pPr>
            <a:lvl5pPr marL="2362699" indent="0">
              <a:buNone/>
              <a:defRPr sz="1300"/>
            </a:lvl5pPr>
            <a:lvl6pPr marL="2953374" indent="0">
              <a:buNone/>
              <a:defRPr sz="1300"/>
            </a:lvl6pPr>
            <a:lvl7pPr marL="3544049" indent="0">
              <a:buNone/>
              <a:defRPr sz="1300"/>
            </a:lvl7pPr>
            <a:lvl8pPr marL="4134722" indent="0">
              <a:buNone/>
              <a:defRPr sz="1300"/>
            </a:lvl8pPr>
            <a:lvl9pPr marL="4725397" indent="0">
              <a:buNone/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32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728392"/>
            <a:ext cx="9937790" cy="2644375"/>
          </a:xfrm>
          <a:prstGeom prst="rect">
            <a:avLst/>
          </a:prstGeom>
        </p:spPr>
        <p:txBody>
          <a:bodyPr vert="horz" lIns="133365" tIns="66683" rIns="133365" bIns="6668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3641952"/>
            <a:ext cx="9937790" cy="8680517"/>
          </a:xfrm>
          <a:prstGeom prst="rect">
            <a:avLst/>
          </a:prstGeom>
        </p:spPr>
        <p:txBody>
          <a:bodyPr vert="horz" lIns="133365" tIns="66683" rIns="133365" bIns="6668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4" y="12680332"/>
            <a:ext cx="2592467" cy="728390"/>
          </a:xfrm>
          <a:prstGeom prst="rect">
            <a:avLst/>
          </a:prstGeom>
        </p:spPr>
        <p:txBody>
          <a:bodyPr vert="horz" lIns="133365" tIns="66683" rIns="133365" bIns="66683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B17D9-609B-4435-B2F6-74A4A328D58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12680332"/>
            <a:ext cx="3888700" cy="728390"/>
          </a:xfrm>
          <a:prstGeom prst="rect">
            <a:avLst/>
          </a:prstGeom>
        </p:spPr>
        <p:txBody>
          <a:bodyPr vert="horz" lIns="133365" tIns="66683" rIns="133365" bIns="66683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12680332"/>
            <a:ext cx="2592467" cy="728390"/>
          </a:xfrm>
          <a:prstGeom prst="rect">
            <a:avLst/>
          </a:prstGeom>
        </p:spPr>
        <p:txBody>
          <a:bodyPr vert="horz" lIns="133365" tIns="66683" rIns="133365" bIns="66683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D89B2-D0B5-4A70-BC16-5566EFB0B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3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81350" rtl="0" eaLnBrk="1" latinLnBrk="0" hangingPunct="1">
        <a:lnSpc>
          <a:spcPct val="90000"/>
        </a:lnSpc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5337" indent="-295337" algn="l" defTabSz="1181350" rtl="0" eaLnBrk="1" latinLnBrk="0" hangingPunct="1">
        <a:lnSpc>
          <a:spcPct val="90000"/>
        </a:lnSpc>
        <a:spcBef>
          <a:spcPts val="1292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86012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476686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67361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658036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3248711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839385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430060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5020735" indent="-295337" algn="l" defTabSz="1181350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90675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350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72024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2699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3374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44049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34722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25397" algn="l" defTabSz="11813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3" Type="http://schemas.openxmlformats.org/officeDocument/2006/relationships/chart" Target="../charts/chart2.xml"/><Relationship Id="rId21" Type="http://schemas.openxmlformats.org/officeDocument/2006/relationships/chart" Target="../charts/chart20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20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195490672"/>
              </p:ext>
            </p:extLst>
          </p:nvPr>
        </p:nvGraphicFramePr>
        <p:xfrm>
          <a:off x="1582431" y="149899"/>
          <a:ext cx="1083183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70016" y="-643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86245" y="247411"/>
            <a:ext cx="189980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CAediting_768299|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BMPR1A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CAediting_692964|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CAediting_333788|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CAediting_1191913|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CAediting_635763|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CAediting_11664|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CAediting_1426897|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BLCAP</a:t>
            </a: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94134911"/>
              </p:ext>
            </p:extLst>
          </p:nvPr>
        </p:nvGraphicFramePr>
        <p:xfrm>
          <a:off x="1574811" y="315841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7156" y="3068793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600" y="3284534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CAediting_82303|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ARHGAP29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CAediting_172193|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SOS1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CAediting_1359803|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ZNF234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CAediting_333814|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CAediting_229684|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CAediting_793581|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NUP98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CAediting_421320|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CHD1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CAediting_289852|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FHIT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CAediting_635972|</a:t>
            </a:r>
            <a:r>
              <a:rPr lang="en-US" altLang="zh-CN" sz="1000" i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  <a:endParaRPr lang="en-US" altLang="zh-CN" sz="1000" i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CAediting_692964|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CAediting_1090040|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ERCC4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CAediting_1065929|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641784694"/>
              </p:ext>
            </p:extLst>
          </p:nvPr>
        </p:nvGraphicFramePr>
        <p:xfrm>
          <a:off x="1601481" y="637151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97626" y="625328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CESC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02870" y="6484262"/>
            <a:ext cx="1889760" cy="678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CAediting_33629|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433322154"/>
              </p:ext>
            </p:extLst>
          </p:nvPr>
        </p:nvGraphicFramePr>
        <p:xfrm>
          <a:off x="1564766" y="7830174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106631" y="7658605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261506" y="7942926"/>
            <a:ext cx="204978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CAediting_768299|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BMPR1A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CAediting_134031|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CAediting_318593|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19896" y="175360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HNSC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01632" y="1954102"/>
            <a:ext cx="19922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CAediting_1098471|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DCUN1D3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CAediting_768299|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BMPR1A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CAediting_33629|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CAediting_11823|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3101439540"/>
              </p:ext>
            </p:extLst>
          </p:nvPr>
        </p:nvGraphicFramePr>
        <p:xfrm>
          <a:off x="4462791" y="184075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2465630321"/>
              </p:ext>
            </p:extLst>
          </p:nvPr>
        </p:nvGraphicFramePr>
        <p:xfrm>
          <a:off x="7472002" y="3577717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928369" y="3487982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68591" y="3696218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CAediting_526820|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RAC1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CAediting_1311101|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CAediting_1196285|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CAediting_50251|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MFSD2A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CAediting_692964|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CAediting_1196306|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CAediting_1196247|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CAediting_283078|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CAediting_1191913|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CAediting_1196320|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STAT3</a:t>
            </a: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190350694"/>
              </p:ext>
            </p:extLst>
          </p:nvPr>
        </p:nvGraphicFramePr>
        <p:xfrm>
          <a:off x="4462789" y="481195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951314" y="4722333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KICH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59378" y="4938074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CAediting_319723|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PPM1L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CAediting_318593|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CAediting_11671|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83177" y="771723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01632" y="7971078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CAediting_1098471|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DCUN1D3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CAediting_117396|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SDHC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CAediting_117406|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SDHC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CAediting_11823|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CAediting_692964|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CAediting_221304|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PLA2R1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CAediting_150624|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AKT3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CAediting_425717|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CAediting_1268269|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CYB5A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CAediting_516787|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CAediting_319723|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PPM1L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CAediting_468348|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1200879880"/>
              </p:ext>
            </p:extLst>
          </p:nvPr>
        </p:nvGraphicFramePr>
        <p:xfrm>
          <a:off x="4479412" y="785772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val="3395183698"/>
              </p:ext>
            </p:extLst>
          </p:nvPr>
        </p:nvGraphicFramePr>
        <p:xfrm>
          <a:off x="7465071" y="7217591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915496" y="711273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61660" y="7328472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CAediting_1090042|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ERCC4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CAediting_1196306|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CAediting_1360444|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BCL3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CAediting_1196308|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CAediting_1060104|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PML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CAediting_283078|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CAediting_1360426|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BCL3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CAediting_1191790|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CAediting_146514|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ARID4B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CAediting_181733|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RTN4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CAediting_1311121|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TPM4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CAediting_653919|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PABPC1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083136" y="10502096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98820" y="10755937"/>
            <a:ext cx="1889760" cy="1263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CAediting_33711|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CAediting_134274|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</p:txBody>
      </p:sp>
      <p:graphicFrame>
        <p:nvGraphicFramePr>
          <p:cNvPr id="39" name="图表 38"/>
          <p:cNvGraphicFramePr/>
          <p:nvPr>
            <p:extLst>
              <p:ext uri="{D42A27DB-BD31-4B8C-83A1-F6EECF244321}">
                <p14:modId xmlns:p14="http://schemas.microsoft.com/office/powerpoint/2010/main" val="3924705760"/>
              </p:ext>
            </p:extLst>
          </p:nvPr>
        </p:nvGraphicFramePr>
        <p:xfrm>
          <a:off x="7495551" y="10642587"/>
          <a:ext cx="1080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0" name="图表 39"/>
          <p:cNvGraphicFramePr/>
          <p:nvPr>
            <p:extLst>
              <p:ext uri="{D42A27DB-BD31-4B8C-83A1-F6EECF244321}">
                <p14:modId xmlns:p14="http://schemas.microsoft.com/office/powerpoint/2010/main" val="2130415257"/>
              </p:ext>
            </p:extLst>
          </p:nvPr>
        </p:nvGraphicFramePr>
        <p:xfrm>
          <a:off x="10308080" y="96766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9895665" y="714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66569" y="215268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CAediting_605967|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TRIM24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CAediting_1131975|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ZFHX3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CAediting_1244776|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CAediting_747200|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MSMB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CAediting_333819|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CAediting_1151879|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SMYD4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CAediting_747145|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MSMB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CAediting_635857|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CAediting_635994|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CAediting_578944|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AZGP1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</p:txBody>
      </p:sp>
      <p:graphicFrame>
        <p:nvGraphicFramePr>
          <p:cNvPr id="46" name="图表 45"/>
          <p:cNvGraphicFramePr/>
          <p:nvPr>
            <p:extLst>
              <p:ext uri="{D42A27DB-BD31-4B8C-83A1-F6EECF244321}">
                <p14:modId xmlns:p14="http://schemas.microsoft.com/office/powerpoint/2010/main" val="71752392"/>
              </p:ext>
            </p:extLst>
          </p:nvPr>
        </p:nvGraphicFramePr>
        <p:xfrm>
          <a:off x="10297690" y="8073166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9885275" y="798354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486658" y="8184048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CAediting_635694|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CAediting_1351757|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AKT2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CAediting_117394|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SDHC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CAediting_1048491|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CAediting_911417|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PAWR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CAediting_467030|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TRIM27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CAediting_1048513|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CAediting_1152157|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DPH1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CAediting_283078|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859643" y="10804702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UCEC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24758" y="11058543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CAediting_512963|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CAediting_512847|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CAediting_1511234|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TAF1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CAediting_512977|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CAediting_1065922|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val="3476260290"/>
              </p:ext>
            </p:extLst>
          </p:nvPr>
        </p:nvGraphicFramePr>
        <p:xfrm>
          <a:off x="10302538" y="10945193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7067896" y="12772856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PCPG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83580" y="13026697"/>
            <a:ext cx="1889760" cy="445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CAediting_11671|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graphicFrame>
        <p:nvGraphicFramePr>
          <p:cNvPr id="54" name="图表 53"/>
          <p:cNvGraphicFramePr/>
          <p:nvPr>
            <p:extLst>
              <p:ext uri="{D42A27DB-BD31-4B8C-83A1-F6EECF244321}">
                <p14:modId xmlns:p14="http://schemas.microsoft.com/office/powerpoint/2010/main" val="4104797698"/>
              </p:ext>
            </p:extLst>
          </p:nvPr>
        </p:nvGraphicFramePr>
        <p:xfrm>
          <a:off x="7480311" y="12913347"/>
          <a:ext cx="1080000" cy="8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9824315" y="290649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470724" y="3160331"/>
            <a:ext cx="2019995" cy="1731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CAediting_33682|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CAediting_33629|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CAediting_33725|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graphicFrame>
        <p:nvGraphicFramePr>
          <p:cNvPr id="57" name="图表 56"/>
          <p:cNvGraphicFramePr/>
          <p:nvPr>
            <p:extLst>
              <p:ext uri="{D42A27DB-BD31-4B8C-83A1-F6EECF244321}">
                <p14:modId xmlns:p14="http://schemas.microsoft.com/office/powerpoint/2010/main" val="2908711687"/>
              </p:ext>
            </p:extLst>
          </p:nvPr>
        </p:nvGraphicFramePr>
        <p:xfrm>
          <a:off x="10267210" y="3046981"/>
          <a:ext cx="1080000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58" name="图表 57"/>
          <p:cNvGraphicFramePr/>
          <p:nvPr>
            <p:extLst>
              <p:ext uri="{D42A27DB-BD31-4B8C-83A1-F6EECF244321}">
                <p14:modId xmlns:p14="http://schemas.microsoft.com/office/powerpoint/2010/main" val="2664801809"/>
              </p:ext>
            </p:extLst>
          </p:nvPr>
        </p:nvGraphicFramePr>
        <p:xfrm>
          <a:off x="10343409" y="5245033"/>
          <a:ext cx="1080000" cy="28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9900514" y="5155414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93008" y="5378775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CAediting_1267604|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BCL2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CAediting_395909|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CAediting_133821|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CAediting_982102|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CAediting_793607|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NUP98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CAediting_965339|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DLEU2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CAediting_133822|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CAediting_134078|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CAediting_1360696|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CBLC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CAediting_419028|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SSBP2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CAediting_1453758|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TMPRSS2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CAediting_134170|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CAediting_750465|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JMJD1C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CAediting_332910|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CAediting_965340|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DLEU2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CAediting_1087659|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LITAF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065268" y="-643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GBM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700943" y="239791"/>
            <a:ext cx="2007869" cy="1263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CAediting_390714|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GRIA2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CAediting_256616|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</p:txBody>
      </p:sp>
      <p:graphicFrame>
        <p:nvGraphicFramePr>
          <p:cNvPr id="72" name="图表 71"/>
          <p:cNvGraphicFramePr/>
          <p:nvPr>
            <p:extLst>
              <p:ext uri="{D42A27DB-BD31-4B8C-83A1-F6EECF244321}">
                <p14:modId xmlns:p14="http://schemas.microsoft.com/office/powerpoint/2010/main" val="2723070869"/>
              </p:ext>
            </p:extLst>
          </p:nvPr>
        </p:nvGraphicFramePr>
        <p:xfrm>
          <a:off x="4508163" y="126441"/>
          <a:ext cx="1080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73" name="图表 72"/>
          <p:cNvGraphicFramePr/>
          <p:nvPr>
            <p:extLst>
              <p:ext uri="{D42A27DB-BD31-4B8C-83A1-F6EECF244321}">
                <p14:modId xmlns:p14="http://schemas.microsoft.com/office/powerpoint/2010/main" val="2588227212"/>
              </p:ext>
            </p:extLst>
          </p:nvPr>
        </p:nvGraphicFramePr>
        <p:xfrm>
          <a:off x="7477540" y="96571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7065125" y="695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LIHC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666509" y="215072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CAediting_1268274|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CYB5A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CAediting_692964|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CAediting_1268269|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CYB5A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CAediting_1268277|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CYB5A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CAediting_1478196|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CAediting_1268268|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CYB5A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CAediting_578987|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AZGP1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CAediting_1478195|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CAediting_33691|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</p:txBody>
      </p:sp>
      <p:graphicFrame>
        <p:nvGraphicFramePr>
          <p:cNvPr id="80" name="图表 79"/>
          <p:cNvGraphicFramePr/>
          <p:nvPr>
            <p:extLst>
              <p:ext uri="{D42A27DB-BD31-4B8C-83A1-F6EECF244321}">
                <p14:modId xmlns:p14="http://schemas.microsoft.com/office/powerpoint/2010/main" val="670251835"/>
              </p:ext>
            </p:extLst>
          </p:nvPr>
        </p:nvGraphicFramePr>
        <p:xfrm>
          <a:off x="1602866" y="10908654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1144731" y="10737085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-261506" y="11021406"/>
            <a:ext cx="204978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CAediting_317030|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WWTR1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CAediting_1152164|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DPH1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CAediting_907833|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CAediting_282166|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CAediting_75401|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USP33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CAediting_498628|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FOXO3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CAediting_315830|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ATR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CAediting_123140|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RFWD2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CAediting_1124962|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CDH1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CAediting_907808|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CAediting_815066|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CTNND1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CAediting_780736|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NT5C2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983177" y="1078047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KIRP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63532" y="11034318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CAediting_1429952|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HNF4A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CAediting_468348|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CAediting_319723|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PPM1L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CAediting_279186|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RHOA</a:t>
            </a:r>
          </a:p>
        </p:txBody>
      </p:sp>
      <p:graphicFrame>
        <p:nvGraphicFramePr>
          <p:cNvPr id="90" name="图表 89"/>
          <p:cNvGraphicFramePr/>
          <p:nvPr>
            <p:extLst>
              <p:ext uri="{D42A27DB-BD31-4B8C-83A1-F6EECF244321}">
                <p14:modId xmlns:p14="http://schemas.microsoft.com/office/powerpoint/2010/main" val="4112641543"/>
              </p:ext>
            </p:extLst>
          </p:nvPr>
        </p:nvGraphicFramePr>
        <p:xfrm>
          <a:off x="4479412" y="1092096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</p:spTree>
    <p:extLst>
      <p:ext uri="{BB962C8B-B14F-4D97-AF65-F5344CB8AC3E}">
        <p14:creationId xmlns:p14="http://schemas.microsoft.com/office/powerpoint/2010/main" val="235655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362</Words>
  <Application>Microsoft Office PowerPoint</Application>
  <PresentationFormat>自定义</PresentationFormat>
  <Paragraphs>362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50</cp:revision>
  <dcterms:created xsi:type="dcterms:W3CDTF">2022-08-11T07:27:10Z</dcterms:created>
  <dcterms:modified xsi:type="dcterms:W3CDTF">2022-12-12T02:30:19Z</dcterms:modified>
</cp:coreProperties>
</file>