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359900" cy="6119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1248" y="-221"/>
      </p:cViewPr>
      <p:guideLst>
        <p:guide orient="horz" pos="1927"/>
        <p:guide pos="29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993" y="1001553"/>
            <a:ext cx="7955915" cy="2130602"/>
          </a:xfrm>
        </p:spPr>
        <p:txBody>
          <a:bodyPr anchor="b"/>
          <a:lstStyle>
            <a:lvl1pPr algn="ctr">
              <a:defRPr sz="535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9988" y="3214319"/>
            <a:ext cx="7019925" cy="1477538"/>
          </a:xfrm>
        </p:spPr>
        <p:txBody>
          <a:bodyPr/>
          <a:lstStyle>
            <a:lvl1pPr marL="0" indent="0" algn="ctr">
              <a:buNone/>
              <a:defRPr sz="2142"/>
            </a:lvl1pPr>
            <a:lvl2pPr marL="408005" indent="0" algn="ctr">
              <a:buNone/>
              <a:defRPr sz="1785"/>
            </a:lvl2pPr>
            <a:lvl3pPr marL="816011" indent="0" algn="ctr">
              <a:buNone/>
              <a:defRPr sz="1606"/>
            </a:lvl3pPr>
            <a:lvl4pPr marL="1224016" indent="0" algn="ctr">
              <a:buNone/>
              <a:defRPr sz="1428"/>
            </a:lvl4pPr>
            <a:lvl5pPr marL="1632021" indent="0" algn="ctr">
              <a:buNone/>
              <a:defRPr sz="1428"/>
            </a:lvl5pPr>
            <a:lvl6pPr marL="2040026" indent="0" algn="ctr">
              <a:buNone/>
              <a:defRPr sz="1428"/>
            </a:lvl6pPr>
            <a:lvl7pPr marL="2448032" indent="0" algn="ctr">
              <a:buNone/>
              <a:defRPr sz="1428"/>
            </a:lvl7pPr>
            <a:lvl8pPr marL="2856037" indent="0" algn="ctr">
              <a:buNone/>
              <a:defRPr sz="1428"/>
            </a:lvl8pPr>
            <a:lvl9pPr marL="3264042" indent="0" algn="ctr">
              <a:buNone/>
              <a:defRPr sz="1428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540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88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179" y="325823"/>
            <a:ext cx="2018228" cy="518625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493" y="325823"/>
            <a:ext cx="5937687" cy="518625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585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12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619" y="1525705"/>
            <a:ext cx="8072914" cy="2545672"/>
          </a:xfrm>
        </p:spPr>
        <p:txBody>
          <a:bodyPr anchor="b"/>
          <a:lstStyle>
            <a:lvl1pPr>
              <a:defRPr sz="535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619" y="4095460"/>
            <a:ext cx="8072914" cy="1338709"/>
          </a:xfrm>
        </p:spPr>
        <p:txBody>
          <a:bodyPr/>
          <a:lstStyle>
            <a:lvl1pPr marL="0" indent="0">
              <a:buNone/>
              <a:defRPr sz="2142">
                <a:solidFill>
                  <a:schemeClr val="tx1"/>
                </a:solidFill>
              </a:defRPr>
            </a:lvl1pPr>
            <a:lvl2pPr marL="408005" indent="0">
              <a:buNone/>
              <a:defRPr sz="1785">
                <a:solidFill>
                  <a:schemeClr val="tx1">
                    <a:tint val="75000"/>
                  </a:schemeClr>
                </a:solidFill>
              </a:defRPr>
            </a:lvl2pPr>
            <a:lvl3pPr marL="816011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3pPr>
            <a:lvl4pPr marL="1224016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4pPr>
            <a:lvl5pPr marL="1632021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5pPr>
            <a:lvl6pPr marL="2040026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6pPr>
            <a:lvl7pPr marL="2448032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7pPr>
            <a:lvl8pPr marL="2856037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8pPr>
            <a:lvl9pPr marL="3264042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85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3493" y="1629117"/>
            <a:ext cx="3977958" cy="3882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8449" y="1629117"/>
            <a:ext cx="3977958" cy="388296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05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2" y="325825"/>
            <a:ext cx="8072914" cy="118288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4713" y="1500205"/>
            <a:ext cx="3959676" cy="735227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713" y="2235432"/>
            <a:ext cx="3959676" cy="32879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8450" y="1500205"/>
            <a:ext cx="3979177" cy="735227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8450" y="2235432"/>
            <a:ext cx="3979177" cy="32879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79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178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460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2" y="407988"/>
            <a:ext cx="3018811" cy="1427956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177" y="881141"/>
            <a:ext cx="4738449" cy="4349034"/>
          </a:xfrm>
        </p:spPr>
        <p:txBody>
          <a:bodyPr/>
          <a:lstStyle>
            <a:lvl1pPr>
              <a:defRPr sz="2856"/>
            </a:lvl1pPr>
            <a:lvl2pPr>
              <a:defRPr sz="2499"/>
            </a:lvl2pPr>
            <a:lvl3pPr>
              <a:defRPr sz="2142"/>
            </a:lvl3pPr>
            <a:lvl4pPr>
              <a:defRPr sz="1785"/>
            </a:lvl4pPr>
            <a:lvl5pPr>
              <a:defRPr sz="1785"/>
            </a:lvl5pPr>
            <a:lvl6pPr>
              <a:defRPr sz="1785"/>
            </a:lvl6pPr>
            <a:lvl7pPr>
              <a:defRPr sz="1785"/>
            </a:lvl7pPr>
            <a:lvl8pPr>
              <a:defRPr sz="1785"/>
            </a:lvl8pPr>
            <a:lvl9pPr>
              <a:defRPr sz="178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12" y="1835944"/>
            <a:ext cx="3018811" cy="3401313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28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2" y="407988"/>
            <a:ext cx="3018811" cy="1427956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79177" y="881141"/>
            <a:ext cx="4738449" cy="4349034"/>
          </a:xfrm>
        </p:spPr>
        <p:txBody>
          <a:bodyPr anchor="t"/>
          <a:lstStyle>
            <a:lvl1pPr marL="0" indent="0">
              <a:buNone/>
              <a:defRPr sz="2856"/>
            </a:lvl1pPr>
            <a:lvl2pPr marL="408005" indent="0">
              <a:buNone/>
              <a:defRPr sz="2499"/>
            </a:lvl2pPr>
            <a:lvl3pPr marL="816011" indent="0">
              <a:buNone/>
              <a:defRPr sz="2142"/>
            </a:lvl3pPr>
            <a:lvl4pPr marL="1224016" indent="0">
              <a:buNone/>
              <a:defRPr sz="1785"/>
            </a:lvl4pPr>
            <a:lvl5pPr marL="1632021" indent="0">
              <a:buNone/>
              <a:defRPr sz="1785"/>
            </a:lvl5pPr>
            <a:lvl6pPr marL="2040026" indent="0">
              <a:buNone/>
              <a:defRPr sz="1785"/>
            </a:lvl6pPr>
            <a:lvl7pPr marL="2448032" indent="0">
              <a:buNone/>
              <a:defRPr sz="1785"/>
            </a:lvl7pPr>
            <a:lvl8pPr marL="2856037" indent="0">
              <a:buNone/>
              <a:defRPr sz="1785"/>
            </a:lvl8pPr>
            <a:lvl9pPr marL="3264042" indent="0">
              <a:buNone/>
              <a:defRPr sz="178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12" y="1835944"/>
            <a:ext cx="3018811" cy="3401313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93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3493" y="325825"/>
            <a:ext cx="8072914" cy="1182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3493" y="1629117"/>
            <a:ext cx="8072914" cy="3882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493" y="5672162"/>
            <a:ext cx="2105978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BC672-5ED5-4637-A623-719C0BBDEBB6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00467" y="5672162"/>
            <a:ext cx="3158966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10429" y="5672162"/>
            <a:ext cx="2105978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E6E78-09FF-47E6-9306-08462B72E9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88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16011" rtl="0" eaLnBrk="1" latinLnBrk="0" hangingPunct="1">
        <a:lnSpc>
          <a:spcPct val="90000"/>
        </a:lnSpc>
        <a:spcBef>
          <a:spcPct val="0"/>
        </a:spcBef>
        <a:buNone/>
        <a:defRPr sz="39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4003" indent="-204003" algn="l" defTabSz="816011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9" kern="1200">
          <a:solidFill>
            <a:schemeClr val="tx1"/>
          </a:solidFill>
          <a:latin typeface="+mn-lt"/>
          <a:ea typeface="+mn-ea"/>
          <a:cs typeface="+mn-cs"/>
        </a:defRPr>
      </a:lvl1pPr>
      <a:lvl2pPr marL="612008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2" kern="1200">
          <a:solidFill>
            <a:schemeClr val="tx1"/>
          </a:solidFill>
          <a:latin typeface="+mn-lt"/>
          <a:ea typeface="+mn-ea"/>
          <a:cs typeface="+mn-cs"/>
        </a:defRPr>
      </a:lvl2pPr>
      <a:lvl3pPr marL="1020013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3pPr>
      <a:lvl4pPr marL="1428018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4pPr>
      <a:lvl5pPr marL="1836024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5pPr>
      <a:lvl6pPr marL="2244029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652034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3060040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468045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1pPr>
      <a:lvl2pPr marL="408005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81601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3pPr>
      <a:lvl4pPr marL="122401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4pPr>
      <a:lvl5pPr marL="163202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5pPr>
      <a:lvl6pPr marL="204002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44803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2856037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26404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743DB171-904A-5C59-5A7C-83D337708A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25" b="1940"/>
          <a:stretch/>
        </p:blipFill>
        <p:spPr>
          <a:xfrm>
            <a:off x="517567" y="49611"/>
            <a:ext cx="8679852" cy="5727302"/>
          </a:xfrm>
          <a:prstGeom prst="rect">
            <a:avLst/>
          </a:prstGeom>
        </p:spPr>
      </p:pic>
      <p:sp>
        <p:nvSpPr>
          <p:cNvPr id="59" name="文本框 3">
            <a:extLst>
              <a:ext uri="{FF2B5EF4-FFF2-40B4-BE49-F238E27FC236}">
                <a16:creationId xmlns:a16="http://schemas.microsoft.com/office/drawing/2014/main" xmlns="" id="{EA862FEF-09D0-429C-9AFE-3B695AA1E98E}"/>
              </a:ext>
            </a:extLst>
          </p:cNvPr>
          <p:cNvSpPr txBox="1"/>
          <p:nvPr/>
        </p:nvSpPr>
        <p:spPr>
          <a:xfrm>
            <a:off x="1188188" y="456578"/>
            <a:ext cx="724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GMPS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0" name="文本框 4">
            <a:extLst>
              <a:ext uri="{FF2B5EF4-FFF2-40B4-BE49-F238E27FC236}">
                <a16:creationId xmlns:a16="http://schemas.microsoft.com/office/drawing/2014/main" xmlns="" id="{D0127127-50FD-4385-9BF0-B33F93F74E2A}"/>
              </a:ext>
            </a:extLst>
          </p:cNvPr>
          <p:cNvSpPr txBox="1"/>
          <p:nvPr/>
        </p:nvSpPr>
        <p:spPr>
          <a:xfrm>
            <a:off x="1174387" y="3156919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MDM4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5">
            <a:extLst>
              <a:ext uri="{FF2B5EF4-FFF2-40B4-BE49-F238E27FC236}">
                <a16:creationId xmlns:a16="http://schemas.microsoft.com/office/drawing/2014/main" xmlns="" id="{5805EB3A-8795-49E5-B866-546CC4A68FE2}"/>
              </a:ext>
            </a:extLst>
          </p:cNvPr>
          <p:cNvSpPr txBox="1"/>
          <p:nvPr/>
        </p:nvSpPr>
        <p:spPr>
          <a:xfrm>
            <a:off x="1188452" y="4787706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HSPD1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2" name="文本框 7">
            <a:extLst>
              <a:ext uri="{FF2B5EF4-FFF2-40B4-BE49-F238E27FC236}">
                <a16:creationId xmlns:a16="http://schemas.microsoft.com/office/drawing/2014/main" xmlns="" id="{EDE1EEFE-1F37-449B-A217-F5D86B0B6D44}"/>
              </a:ext>
            </a:extLst>
          </p:cNvPr>
          <p:cNvSpPr txBox="1"/>
          <p:nvPr/>
        </p:nvSpPr>
        <p:spPr>
          <a:xfrm>
            <a:off x="2748566" y="1864339"/>
            <a:ext cx="5622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VHL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8">
            <a:extLst>
              <a:ext uri="{FF2B5EF4-FFF2-40B4-BE49-F238E27FC236}">
                <a16:creationId xmlns:a16="http://schemas.microsoft.com/office/drawing/2014/main" xmlns="" id="{1D89FF9C-6BEB-4C39-9FDE-EEBC5943C1A4}"/>
              </a:ext>
            </a:extLst>
          </p:cNvPr>
          <p:cNvSpPr txBox="1"/>
          <p:nvPr/>
        </p:nvSpPr>
        <p:spPr>
          <a:xfrm>
            <a:off x="2445683" y="3308545"/>
            <a:ext cx="9956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PHACTR4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4" name="文本框 9">
            <a:extLst>
              <a:ext uri="{FF2B5EF4-FFF2-40B4-BE49-F238E27FC236}">
                <a16:creationId xmlns:a16="http://schemas.microsoft.com/office/drawing/2014/main" xmlns="" id="{4C7D86A7-BC4F-411C-B396-619F44223CF8}"/>
              </a:ext>
            </a:extLst>
          </p:cNvPr>
          <p:cNvSpPr txBox="1"/>
          <p:nvPr/>
        </p:nvSpPr>
        <p:spPr>
          <a:xfrm>
            <a:off x="1929152" y="4449818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SALL4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10">
            <a:extLst>
              <a:ext uri="{FF2B5EF4-FFF2-40B4-BE49-F238E27FC236}">
                <a16:creationId xmlns:a16="http://schemas.microsoft.com/office/drawing/2014/main" xmlns="" id="{4271E593-A6FE-4D94-921B-3DF182F09943}"/>
              </a:ext>
            </a:extLst>
          </p:cNvPr>
          <p:cNvSpPr txBox="1"/>
          <p:nvPr/>
        </p:nvSpPr>
        <p:spPr>
          <a:xfrm>
            <a:off x="4045620" y="282977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RBM43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6" name="文本框 11">
            <a:extLst>
              <a:ext uri="{FF2B5EF4-FFF2-40B4-BE49-F238E27FC236}">
                <a16:creationId xmlns:a16="http://schemas.microsoft.com/office/drawing/2014/main" xmlns="" id="{950D6109-4BDE-4752-8B97-8EC0D19E7682}"/>
              </a:ext>
            </a:extLst>
          </p:cNvPr>
          <p:cNvSpPr txBox="1"/>
          <p:nvPr/>
        </p:nvSpPr>
        <p:spPr>
          <a:xfrm>
            <a:off x="1140563" y="1739097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DDX58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12">
            <a:extLst>
              <a:ext uri="{FF2B5EF4-FFF2-40B4-BE49-F238E27FC236}">
                <a16:creationId xmlns:a16="http://schemas.microsoft.com/office/drawing/2014/main" xmlns="" id="{5D75CADA-0246-474E-81C3-751EFC235150}"/>
              </a:ext>
            </a:extLst>
          </p:cNvPr>
          <p:cNvSpPr txBox="1"/>
          <p:nvPr/>
        </p:nvSpPr>
        <p:spPr>
          <a:xfrm>
            <a:off x="3973722" y="3160396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NACA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文本框 13">
            <a:extLst>
              <a:ext uri="{FF2B5EF4-FFF2-40B4-BE49-F238E27FC236}">
                <a16:creationId xmlns:a16="http://schemas.microsoft.com/office/drawing/2014/main" xmlns="" id="{7315FE39-1B7B-4E07-BF6D-218430E26B52}"/>
              </a:ext>
            </a:extLst>
          </p:cNvPr>
          <p:cNvSpPr txBox="1"/>
          <p:nvPr/>
        </p:nvSpPr>
        <p:spPr>
          <a:xfrm>
            <a:off x="4045620" y="4450080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CRTC1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14">
            <a:extLst>
              <a:ext uri="{FF2B5EF4-FFF2-40B4-BE49-F238E27FC236}">
                <a16:creationId xmlns:a16="http://schemas.microsoft.com/office/drawing/2014/main" xmlns="" id="{324F7F48-2F5A-4E8C-BAF1-67851B855E1D}"/>
              </a:ext>
            </a:extLst>
          </p:cNvPr>
          <p:cNvSpPr txBox="1"/>
          <p:nvPr/>
        </p:nvSpPr>
        <p:spPr>
          <a:xfrm>
            <a:off x="4865034" y="488381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DFFA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文本框 15">
            <a:extLst>
              <a:ext uri="{FF2B5EF4-FFF2-40B4-BE49-F238E27FC236}">
                <a16:creationId xmlns:a16="http://schemas.microsoft.com/office/drawing/2014/main" xmlns="" id="{682321B7-528B-487C-9052-6AF7C686126F}"/>
              </a:ext>
            </a:extLst>
          </p:cNvPr>
          <p:cNvSpPr txBox="1"/>
          <p:nvPr/>
        </p:nvSpPr>
        <p:spPr>
          <a:xfrm>
            <a:off x="5491930" y="1510022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POU5F1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1" name="文本框 16">
            <a:extLst>
              <a:ext uri="{FF2B5EF4-FFF2-40B4-BE49-F238E27FC236}">
                <a16:creationId xmlns:a16="http://schemas.microsoft.com/office/drawing/2014/main" xmlns="" id="{CC7347A9-AC2C-4C7F-BE8C-F593AC6DE6F6}"/>
              </a:ext>
            </a:extLst>
          </p:cNvPr>
          <p:cNvSpPr txBox="1"/>
          <p:nvPr/>
        </p:nvSpPr>
        <p:spPr>
          <a:xfrm>
            <a:off x="5402475" y="3090895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VHL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文本框 18">
            <a:extLst>
              <a:ext uri="{FF2B5EF4-FFF2-40B4-BE49-F238E27FC236}">
                <a16:creationId xmlns:a16="http://schemas.microsoft.com/office/drawing/2014/main" xmlns="" id="{38681848-2551-4B1C-B823-0C103DBF0065}"/>
              </a:ext>
            </a:extLst>
          </p:cNvPr>
          <p:cNvSpPr txBox="1"/>
          <p:nvPr/>
        </p:nvSpPr>
        <p:spPr>
          <a:xfrm>
            <a:off x="6883940" y="456578"/>
            <a:ext cx="9245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TMEM127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文本框 19">
            <a:extLst>
              <a:ext uri="{FF2B5EF4-FFF2-40B4-BE49-F238E27FC236}">
                <a16:creationId xmlns:a16="http://schemas.microsoft.com/office/drawing/2014/main" xmlns="" id="{B3FF5F86-A11A-43D1-9B47-91560972BF51}"/>
              </a:ext>
            </a:extLst>
          </p:cNvPr>
          <p:cNvSpPr txBox="1"/>
          <p:nvPr/>
        </p:nvSpPr>
        <p:spPr>
          <a:xfrm>
            <a:off x="6855166" y="1853630"/>
            <a:ext cx="924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PHACTR4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4" name="文本框 20">
            <a:extLst>
              <a:ext uri="{FF2B5EF4-FFF2-40B4-BE49-F238E27FC236}">
                <a16:creationId xmlns:a16="http://schemas.microsoft.com/office/drawing/2014/main" xmlns="" id="{85611362-0A78-4376-A8AB-ECF72DF1A922}"/>
              </a:ext>
            </a:extLst>
          </p:cNvPr>
          <p:cNvSpPr txBox="1"/>
          <p:nvPr/>
        </p:nvSpPr>
        <p:spPr>
          <a:xfrm>
            <a:off x="6817850" y="3393555"/>
            <a:ext cx="819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DDX58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5" name="文本框 21">
            <a:extLst>
              <a:ext uri="{FF2B5EF4-FFF2-40B4-BE49-F238E27FC236}">
                <a16:creationId xmlns:a16="http://schemas.microsoft.com/office/drawing/2014/main" xmlns="" id="{422BD420-8B16-4431-89B2-62C30B361BC7}"/>
              </a:ext>
            </a:extLst>
          </p:cNvPr>
          <p:cNvSpPr txBox="1"/>
          <p:nvPr/>
        </p:nvSpPr>
        <p:spPr>
          <a:xfrm>
            <a:off x="6817850" y="4677758"/>
            <a:ext cx="924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PHACTR4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文本框 22">
            <a:extLst>
              <a:ext uri="{FF2B5EF4-FFF2-40B4-BE49-F238E27FC236}">
                <a16:creationId xmlns:a16="http://schemas.microsoft.com/office/drawing/2014/main" xmlns="" id="{01404AA6-B4E5-4FBE-B3FB-AA891421A7D2}"/>
              </a:ext>
            </a:extLst>
          </p:cNvPr>
          <p:cNvSpPr txBox="1"/>
          <p:nvPr/>
        </p:nvSpPr>
        <p:spPr>
          <a:xfrm>
            <a:off x="7534215" y="3235483"/>
            <a:ext cx="7478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文本框 23">
            <a:extLst>
              <a:ext uri="{FF2B5EF4-FFF2-40B4-BE49-F238E27FC236}">
                <a16:creationId xmlns:a16="http://schemas.microsoft.com/office/drawing/2014/main" xmlns="" id="{4DE104EE-67B8-48F1-BD2C-C9F91870C34C}"/>
              </a:ext>
            </a:extLst>
          </p:cNvPr>
          <p:cNvSpPr txBox="1"/>
          <p:nvPr/>
        </p:nvSpPr>
        <p:spPr>
          <a:xfrm>
            <a:off x="8229673" y="210357"/>
            <a:ext cx="828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CCAR1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文本框 24">
            <a:extLst>
              <a:ext uri="{FF2B5EF4-FFF2-40B4-BE49-F238E27FC236}">
                <a16:creationId xmlns:a16="http://schemas.microsoft.com/office/drawing/2014/main" xmlns="" id="{9D69859E-5A9F-477F-9E93-24900A391D5F}"/>
              </a:ext>
            </a:extLst>
          </p:cNvPr>
          <p:cNvSpPr txBox="1"/>
          <p:nvPr/>
        </p:nvSpPr>
        <p:spPr>
          <a:xfrm>
            <a:off x="8282060" y="1615986"/>
            <a:ext cx="828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DAPK3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9" name="文本框 25">
            <a:extLst>
              <a:ext uri="{FF2B5EF4-FFF2-40B4-BE49-F238E27FC236}">
                <a16:creationId xmlns:a16="http://schemas.microsoft.com/office/drawing/2014/main" xmlns="" id="{169861AE-4137-420C-A28E-0E238EE23EBE}"/>
              </a:ext>
            </a:extLst>
          </p:cNvPr>
          <p:cNvSpPr txBox="1"/>
          <p:nvPr/>
        </p:nvSpPr>
        <p:spPr>
          <a:xfrm>
            <a:off x="8219487" y="4679199"/>
            <a:ext cx="924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PHACTR4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TextBox 29">
            <a:extLst>
              <a:ext uri="{FF2B5EF4-FFF2-40B4-BE49-F238E27FC236}">
                <a16:creationId xmlns:a16="http://schemas.microsoft.com/office/drawing/2014/main" xmlns="" id="{977E02CD-378B-4164-A822-44777B739C9B}"/>
              </a:ext>
            </a:extLst>
          </p:cNvPr>
          <p:cNvSpPr txBox="1"/>
          <p:nvPr/>
        </p:nvSpPr>
        <p:spPr>
          <a:xfrm>
            <a:off x="1859174" y="277065"/>
            <a:ext cx="1582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IGFBP3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1" name="文本框 27">
            <a:extLst>
              <a:ext uri="{FF2B5EF4-FFF2-40B4-BE49-F238E27FC236}">
                <a16:creationId xmlns:a16="http://schemas.microsoft.com/office/drawing/2014/main" xmlns="" id="{F457A5C7-D5F8-466B-81F2-C6F3E87126E3}"/>
              </a:ext>
            </a:extLst>
          </p:cNvPr>
          <p:cNvSpPr txBox="1"/>
          <p:nvPr/>
        </p:nvSpPr>
        <p:spPr>
          <a:xfrm rot="16200000">
            <a:off x="-2603661" y="2764951"/>
            <a:ext cx="5676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−Log</a:t>
            </a:r>
            <a:r>
              <a:rPr lang="en-US" altLang="zh-CN" sz="1000" baseline="-25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</a:t>
            </a:r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value)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文本框 28">
            <a:extLst>
              <a:ext uri="{FF2B5EF4-FFF2-40B4-BE49-F238E27FC236}">
                <a16:creationId xmlns:a16="http://schemas.microsoft.com/office/drawing/2014/main" xmlns="" id="{3670E336-4B02-4356-BF4B-0B9B684A5B32}"/>
              </a:ext>
            </a:extLst>
          </p:cNvPr>
          <p:cNvSpPr txBox="1"/>
          <p:nvPr/>
        </p:nvSpPr>
        <p:spPr>
          <a:xfrm>
            <a:off x="483074" y="5883251"/>
            <a:ext cx="86677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Correlation coefficients between editing frequencies and tumor stages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3" name="文本框 29">
            <a:extLst>
              <a:ext uri="{FF2B5EF4-FFF2-40B4-BE49-F238E27FC236}">
                <a16:creationId xmlns:a16="http://schemas.microsoft.com/office/drawing/2014/main" xmlns="" id="{48BAEC13-DE10-4B02-8B62-43E499F8067F}"/>
              </a:ext>
            </a:extLst>
          </p:cNvPr>
          <p:cNvSpPr txBox="1"/>
          <p:nvPr/>
        </p:nvSpPr>
        <p:spPr>
          <a:xfrm>
            <a:off x="3610079" y="1559385"/>
            <a:ext cx="1357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</a:p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CAediting_543208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IGFBP3 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4" name="文本框 30">
            <a:extLst>
              <a:ext uri="{FF2B5EF4-FFF2-40B4-BE49-F238E27FC236}">
                <a16:creationId xmlns:a16="http://schemas.microsoft.com/office/drawing/2014/main" xmlns="" id="{48BAEC13-DE10-4B02-8B62-43E499F8067F}"/>
              </a:ext>
            </a:extLst>
          </p:cNvPr>
          <p:cNvSpPr txBox="1"/>
          <p:nvPr/>
        </p:nvSpPr>
        <p:spPr>
          <a:xfrm>
            <a:off x="5013898" y="4572928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17567" y="5703136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-0.5     0.0     0.5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1936929" y="5696865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-0.5      0.0     0.5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3424302" y="5694167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-0.5     0.0     0.5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4843664" y="5687896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-0.5      0.0     0.5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6311755" y="5696865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-0.5      0.0     0.5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7744826" y="5698002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-0.5      0.0     0.5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7600" y="4408646"/>
            <a:ext cx="5686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12768" y="2997907"/>
            <a:ext cx="5686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6772" y="1536138"/>
            <a:ext cx="5686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11940" y="125399"/>
            <a:ext cx="5686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</a:t>
            </a:r>
          </a:p>
          <a:p>
            <a:pPr algn="r">
              <a:lnSpc>
                <a:spcPct val="80000"/>
              </a:lnSpc>
            </a:pPr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>
              <a:lnSpc>
                <a:spcPct val="80000"/>
              </a:lnSpc>
            </a:pP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58449" y="-1007"/>
            <a:ext cx="874218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    ACC                                  BLCA                                BRCA                               CESC                                COAD                              ESCA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16609" y="1340045"/>
            <a:ext cx="869630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    HNSC                               KICH                                 KIRC                                 KIRP                                 LIHC                                 LUAD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39893" y="2796312"/>
            <a:ext cx="865752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   LUSC                                MESO                                OV                                   PAAD                                READ                              SKCM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39893" y="4186958"/>
            <a:ext cx="838397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   STAD                                TGCT                               THCA                               UCEC                                UCS                                  UVM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62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122</Words>
  <Application>Microsoft Office PowerPoint</Application>
  <PresentationFormat>自定义</PresentationFormat>
  <Paragraphs>84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8</cp:revision>
  <dcterms:created xsi:type="dcterms:W3CDTF">2022-08-11T07:28:38Z</dcterms:created>
  <dcterms:modified xsi:type="dcterms:W3CDTF">2022-12-12T02:34:23Z</dcterms:modified>
</cp:coreProperties>
</file>