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95" r:id="rId3"/>
    <p:sldId id="293" r:id="rId4"/>
    <p:sldId id="294" r:id="rId5"/>
    <p:sldId id="297" r:id="rId6"/>
    <p:sldId id="292" r:id="rId7"/>
    <p:sldId id="290" r:id="rId8"/>
  </p:sldIdLst>
  <p:sldSz cx="19812000" cy="13716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80"/>
    <a:srgbClr val="FFFF00"/>
    <a:srgbClr val="FF4040"/>
    <a:srgbClr val="4080FF"/>
    <a:srgbClr val="080808"/>
    <a:srgbClr val="E0E0E0"/>
    <a:srgbClr val="A0A0A0"/>
    <a:srgbClr val="606060"/>
    <a:srgbClr val="00C000"/>
    <a:srgbClr val="E0FF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90" autoAdjust="0"/>
    <p:restoredTop sz="94660"/>
  </p:normalViewPr>
  <p:slideViewPr>
    <p:cSldViewPr snapToGrid="0">
      <p:cViewPr varScale="1">
        <p:scale>
          <a:sx n="76" d="100"/>
          <a:sy n="76" d="100"/>
        </p:scale>
        <p:origin x="86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畠山 友翔" userId="cc4f688962191d1d" providerId="LiveId" clId="{89027382-BAC3-48AA-B14D-C37D47D1D540}"/>
    <pc:docChg chg="undo custSel addSld delSld modSld">
      <pc:chgData name="畠山 友翔" userId="cc4f688962191d1d" providerId="LiveId" clId="{89027382-BAC3-48AA-B14D-C37D47D1D540}" dt="2022-08-28T13:25:20.583" v="584" actId="1076"/>
      <pc:docMkLst>
        <pc:docMk/>
      </pc:docMkLst>
      <pc:sldChg chg="addSp delSp modSp mod">
        <pc:chgData name="畠山 友翔" userId="cc4f688962191d1d" providerId="LiveId" clId="{89027382-BAC3-48AA-B14D-C37D47D1D540}" dt="2022-08-28T12:25:44.193" v="11" actId="478"/>
        <pc:sldMkLst>
          <pc:docMk/>
          <pc:sldMk cId="2052887320" sldId="290"/>
        </pc:sldMkLst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14" creationId="{9C844100-9731-E1F3-9708-18347E47D4B5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15" creationId="{57F92C92-0CD1-1257-0AC6-302C3E4E4616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16" creationId="{4784EC75-3A79-8B29-E219-BA5A1DBB633E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17" creationId="{0A89D744-A516-EDA4-94EE-50A0A055CEA3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18" creationId="{9283B1E6-9F18-9356-C926-8E9FA34279C8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19" creationId="{37EC3DE3-CC2C-A4F5-76B6-2B2623AF05C9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20" creationId="{BF45DD36-0755-5AD2-C9F4-0C5CF51C2A9A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21" creationId="{8416745C-50EE-5D5D-E807-624E0186E319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22" creationId="{01E60467-312C-EA6C-17CB-E5BDD10BDA5E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23" creationId="{60726A6F-209D-21BA-59B6-22788B2357DE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24" creationId="{922D34A2-BD16-E486-ADB9-2C5E2422127B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25" creationId="{F81ACEC8-FFC1-D08C-6D3C-626A49D81CAB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26" creationId="{CC31F8F7-142A-E12B-B64D-103D485B3044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27" creationId="{C307E136-F3A5-B4FF-2152-1966B287DECC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28" creationId="{3AB8A4AB-80F0-70B5-4925-007AAC4F2317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30" creationId="{F15F2533-E721-35E4-9FC8-BA9B4953850B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33" creationId="{40AFDD9B-80BE-4DA3-8B13-41F3AC167D60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35" creationId="{8430D22A-735C-0AD9-34A2-D21C6531E4A4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36" creationId="{90574689-4064-3325-CF53-175E169FD624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37" creationId="{D9985970-F80C-811D-1C60-21F838A87C82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38" creationId="{BFE01D5E-B890-4E09-11AF-7690BC4E0951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39" creationId="{5F50364C-4FC2-DD06-70E4-3A81A04DE69A}"/>
          </ac:spMkLst>
        </pc:spChg>
        <pc:spChg chg="mod">
          <ac:chgData name="畠山 友翔" userId="cc4f688962191d1d" providerId="LiveId" clId="{89027382-BAC3-48AA-B14D-C37D47D1D540}" dt="2022-08-28T12:24:32.473" v="7" actId="403"/>
          <ac:spMkLst>
            <pc:docMk/>
            <pc:sldMk cId="2052887320" sldId="290"/>
            <ac:spMk id="40" creationId="{EE5EE289-84A8-FB5A-D86E-7180200F27F0}"/>
          </ac:spMkLst>
        </pc:spChg>
        <pc:grpChg chg="del mod">
          <ac:chgData name="畠山 友翔" userId="cc4f688962191d1d" providerId="LiveId" clId="{89027382-BAC3-48AA-B14D-C37D47D1D540}" dt="2022-08-28T12:25:44.193" v="11" actId="478"/>
          <ac:grpSpMkLst>
            <pc:docMk/>
            <pc:sldMk cId="2052887320" sldId="290"/>
            <ac:grpSpMk id="6" creationId="{52C2E773-32F2-D148-B0C0-42AC452DD562}"/>
          </ac:grpSpMkLst>
        </pc:grpChg>
        <pc:grpChg chg="add mod">
          <ac:chgData name="畠山 友翔" userId="cc4f688962191d1d" providerId="LiveId" clId="{89027382-BAC3-48AA-B14D-C37D47D1D540}" dt="2022-08-28T12:24:18.389" v="2" actId="164"/>
          <ac:grpSpMkLst>
            <pc:docMk/>
            <pc:sldMk cId="2052887320" sldId="290"/>
            <ac:grpSpMk id="12" creationId="{061F2FBC-712E-CD26-0FA8-C00811E7962A}"/>
          </ac:grpSpMkLst>
        </pc:grpChg>
        <pc:grpChg chg="mod">
          <ac:chgData name="畠山 友翔" userId="cc4f688962191d1d" providerId="LiveId" clId="{89027382-BAC3-48AA-B14D-C37D47D1D540}" dt="2022-08-28T12:24:15.072" v="1"/>
          <ac:grpSpMkLst>
            <pc:docMk/>
            <pc:sldMk cId="2052887320" sldId="290"/>
            <ac:grpSpMk id="13" creationId="{049D6EFE-0851-E870-58A9-951553A535E0}"/>
          </ac:grpSpMkLst>
        </pc:grpChg>
        <pc:grpChg chg="add mod">
          <ac:chgData name="畠山 友翔" userId="cc4f688962191d1d" providerId="LiveId" clId="{89027382-BAC3-48AA-B14D-C37D47D1D540}" dt="2022-08-28T12:24:43.080" v="10" actId="1076"/>
          <ac:grpSpMkLst>
            <pc:docMk/>
            <pc:sldMk cId="2052887320" sldId="290"/>
            <ac:grpSpMk id="41" creationId="{AA792358-E548-1E62-4269-4AB63AFF8A5B}"/>
          </ac:grpSpMkLst>
        </pc:grpChg>
        <pc:picChg chg="add mod">
          <ac:chgData name="畠山 友翔" userId="cc4f688962191d1d" providerId="LiveId" clId="{89027382-BAC3-48AA-B14D-C37D47D1D540}" dt="2022-08-28T12:24:18.389" v="2" actId="164"/>
          <ac:picMkLst>
            <pc:docMk/>
            <pc:sldMk cId="2052887320" sldId="290"/>
            <ac:picMk id="10" creationId="{C6B9417E-B6DA-C48F-A044-1DC345C8038F}"/>
          </ac:picMkLst>
        </pc:picChg>
      </pc:sldChg>
      <pc:sldChg chg="addSp delSp modSp new mod">
        <pc:chgData name="畠山 友翔" userId="cc4f688962191d1d" providerId="LiveId" clId="{89027382-BAC3-48AA-B14D-C37D47D1D540}" dt="2022-08-28T13:25:20.583" v="584" actId="1076"/>
        <pc:sldMkLst>
          <pc:docMk/>
          <pc:sldMk cId="2052167335" sldId="291"/>
        </pc:sldMkLst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" creationId="{ABED8A22-AF5A-52B0-292E-E0021AB5F424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" creationId="{5E7B4C3D-6F2E-5E38-E531-A59B5A805F01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" creationId="{7AD78CDC-10E0-EBE2-858F-9B3AF854ECB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" creationId="{AE3E228D-C3CE-B0D8-2289-3B9EFCBCE789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" creationId="{94E46C1F-C959-0A21-296A-6CB8E9D9DF92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" creationId="{648B8F62-9024-08B1-89B9-5CCA6EE3FF9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" creationId="{782B7287-7EEA-EEB5-A171-C1A7BC653F6B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2" creationId="{CF4952EF-503A-DB96-49C3-1E9FE7D8020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3" creationId="{D1849EA3-056C-5EC7-6B40-CC5FC73EE60A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4" creationId="{7F233FBD-1726-FD54-F15E-DD1A2F4BC0F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5" creationId="{B30B3D9B-95DC-3058-A84B-AE701123A5DE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6" creationId="{B1D1CE62-1289-D7FE-072B-6CF6B2F5502E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7" creationId="{0CEC16E2-1BE2-120E-5AD4-32CF529F3931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8" creationId="{02C48198-7BD3-D2DB-98DA-08E580907508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9" creationId="{82A87A2E-0F0A-8738-6FDA-101344380309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0" creationId="{821FCDA0-A6A0-0AD2-209D-5AD3C2F12CB4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1" creationId="{DCEC65D5-5121-4B97-C44F-0912A1144A50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2" creationId="{C65D5EC7-5512-C73C-39C0-C5E963307CBE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3" creationId="{3F894C38-EFCA-35E7-5A04-B861E1CE6DCA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4" creationId="{0EA004AC-2852-95C1-8AD9-AD20B447341A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5" creationId="{6B5FFAF6-F73B-A8CE-81C4-65AF6AC1083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6" creationId="{5686790E-0BAE-F054-DB0F-5C8231B8F6F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7" creationId="{313106B3-A814-A3F9-616D-AC9DA66E72F3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8" creationId="{535A1C51-86A6-FD63-FDAC-721E22BCE1DB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29" creationId="{7C40D6F0-D57A-0F73-6599-BF2E5DF5ED2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30" creationId="{C70199BA-726B-6EEE-F063-D2B2FC0572C1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31" creationId="{F3357EC0-395F-BFF5-4EB9-D4C1188D936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33" creationId="{637C1A5D-A65A-2644-EFEA-D8B303050F4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34" creationId="{AAF09CCC-FBE3-079F-21A1-76CB7F7C19F4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35" creationId="{3339CAA6-D0B3-2AA1-2393-371B05D95930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36" creationId="{E3D92762-3016-B1DB-6A77-C83A1109E0C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37" creationId="{2E40F134-E932-9687-6F91-582DEE1718E0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38" creationId="{ECE45507-C3C2-7646-C8C3-1F336716E58A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39" creationId="{48B6F1F2-6406-B379-8C35-F96C4266E358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0" creationId="{5D685FC2-6E10-8F4C-3E77-BFABD09864B9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1" creationId="{D1AB5384-1E10-CC72-83B7-9CA18C07550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2" creationId="{0E097F4F-8B9C-7F7E-48BD-8F267F47F22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3" creationId="{81156E97-EE32-1E57-668C-32ADF350CB2A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4" creationId="{327CAE63-3095-2C0E-AC18-ACC6E07BAF72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5" creationId="{7D6DB4B5-10DB-6429-36FF-433C5141B31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6" creationId="{59BE8442-0E72-ECF7-9120-80E78AFF318F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7" creationId="{F802896A-483A-548E-EA28-D211C0E111C1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8" creationId="{86E5B462-4233-18E6-E48C-E297DA4EB48B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49" creationId="{F81422B4-8A5B-22F0-919E-B77A87FCBACB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0" creationId="{DF9F70C5-EF0D-1B4A-7428-9A27F9BF668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1" creationId="{E4853B44-DF1A-4B95-6BB9-2B27F2B0FC6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2" creationId="{4B7F943E-9EF1-7757-6531-A03DEE29CB8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3" creationId="{FFF02829-AB62-8453-FD51-6D8B2DB3B8B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4" creationId="{1DCBEB05-3B46-CBD0-A33B-E666D25F1F9B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5" creationId="{EA4DDA4D-D614-62FE-AA4F-08082658373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6" creationId="{1FB1FFC1-E8D2-7CBB-DAF0-8E6373BD102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7" creationId="{34A79A04-36E4-7DAB-CE15-C6285B24B97A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8" creationId="{CF2522F8-2435-8854-5475-ED6ED053DE0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59" creationId="{A8285061-50D8-6031-EE5D-11934F998903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0" creationId="{81CD1914-00D6-5B9B-10C8-42383E731CAF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1" creationId="{C1A966D5-60EC-685B-D477-BE3712F42F51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2" creationId="{13FA3DF1-3D62-2729-1241-9B9CDC73417B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3" creationId="{7BC7BF0A-969B-B2B7-B0EC-7E55CCCA8D14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4" creationId="{12720D9E-6725-4F5C-8C70-900C1A3739EC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5" creationId="{CF758DC1-290A-FF45-19DC-8BCC97D6B73A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6" creationId="{474E6ED5-E7FA-95D6-FB4E-CCBD6CEB1D1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7" creationId="{68F1F9DF-FC28-D1E1-4734-61A21ED33614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8" creationId="{2C1F9615-E6A2-FC4B-59BF-175A5D8E566B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69" creationId="{4776BED6-440B-F239-BFB8-0751A5E89AD1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0" creationId="{9B71A9D0-7208-341D-D838-82F34B8E6882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1" creationId="{3ABC4C13-3D0E-7F83-30E9-CB390B1F82A4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2" creationId="{1253C337-8E5C-5ADD-E85C-6A9D256FFF7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3" creationId="{D53DCC07-A86E-1899-5C1B-04E1B81285FC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4" creationId="{7EA013C5-A58B-CA9C-F93B-F0BA22FB3EEF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5" creationId="{DC7F7B76-6081-47F9-865E-4799C57B92C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6" creationId="{1FB32031-1A92-D69D-7C35-631BBB9620BF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7" creationId="{98E3064C-0C6D-1009-5BD9-A4EEBE12F27F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8" creationId="{D370494B-3D00-D06A-3C11-3603E2FDB833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79" creationId="{59B5C900-CB82-B862-B664-E7A5962A4AD9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0" creationId="{BE948FE9-7DCD-3723-E8EC-010BBE2DD403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1" creationId="{2B7B4256-1BD4-1313-4B15-97B12F25554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2" creationId="{702C5B78-BF2A-A391-ACC5-7850368BD690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3" creationId="{5D443B0F-E3F4-96F8-1172-ADC88D91A91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4" creationId="{596A9DA8-2943-C22C-2CCC-60AAADEA8CD1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5" creationId="{8548C584-AEB1-D7A2-DFFD-341D77B68133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6" creationId="{E00F0193-32AC-816F-9165-35A7F06257FF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7" creationId="{F55A5ACF-61F4-EC67-3A25-044091194AD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8" creationId="{D7C4DC02-FCD0-399A-CAAF-483067A1D27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89" creationId="{B4883AC7-4AFC-487E-566C-BE643207E058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0" creationId="{EDABD190-00E1-A6DB-4624-FE4A674D47B2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1" creationId="{695D3C1B-7200-7DF7-DC93-7E7663E170B9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2" creationId="{A8B2540F-F89E-C7C3-5096-1F6C0FB061F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3" creationId="{FF2049F1-5800-55AB-6D18-DFC8ED604A9A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4" creationId="{F4B86BB4-E262-E9D8-6ECC-7B93B53FCB8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5" creationId="{37A0437E-D414-5A3C-95BE-324042443839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6" creationId="{534C6967-422E-AF85-F3F6-F8B91B8EFB7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7" creationId="{40E1CCCF-321E-6F0B-FA34-D10751BFFCA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8" creationId="{6598598C-6F29-7616-FEB8-438DA480FE79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99" creationId="{8A1BF0C3-C6A6-1C38-3328-BA92B53D7C3F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0" creationId="{8F390AA1-F2AB-683B-E0A2-CCF104CF2D34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1" creationId="{6C30410F-4521-CFB6-C85D-7EBBA09955ED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2" creationId="{1CC839DD-45A8-16E9-9435-5BE7A942839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3" creationId="{862DBBDE-EB12-8DBE-A684-221423C11E1C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4" creationId="{2AB06759-36E7-26B6-FDC3-D1E48F84D3CF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5" creationId="{05B86811-EB9F-2222-6977-69CC6AB609B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6" creationId="{9CAAD200-1DE0-0195-FA5B-0640F8480D5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7" creationId="{99C9D882-9A21-0197-5A50-FFC95691E0A0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8" creationId="{8D6726F2-31FA-CCA5-789C-EB97697492C3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09" creationId="{E1E7E0D4-CA37-39B7-E470-4EED069FE51B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0" creationId="{700AB51D-A8F1-FE97-53D9-17226D76A7F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1" creationId="{A927467B-4279-6579-59CE-BC97CE3EC77C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2" creationId="{EB20C74E-A963-2B8C-3437-36A0A8358BF3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3" creationId="{0E5CCDD4-73DE-6D39-003B-92BD84B12D0F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4" creationId="{9F9425CB-42D5-D340-F1A3-C45F580D5F66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5" creationId="{D321D051-13BB-D193-1AE5-2C07DB866FA3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6" creationId="{C84ADC36-8FA7-918D-A49A-19BF24305BD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7" creationId="{877D277A-2994-4791-C8CE-6926AC43A66C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8" creationId="{9E18F9C7-268E-F5F8-E4A3-EFFD8CD22D65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19" creationId="{05B33D97-AFC1-E81D-B04A-AE168F8A88F1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20" creationId="{B3915BE8-3091-21F5-5886-F6B9A88844B0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21" creationId="{F2965AAB-5192-0B79-9005-C40EC955484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22" creationId="{1C5CDCC5-0306-B9E6-CBF0-FC339DA30A77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23" creationId="{D291FE02-CFF8-E0E9-658C-2C4809E1B6AE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24" creationId="{CA1B9AB3-FA67-CF75-EF0F-C981F6FACE22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25" creationId="{1A4381D1-0EF4-1959-96CA-E41BF449A22C}"/>
          </ac:spMkLst>
        </pc:spChg>
        <pc:spChg chg="mod">
          <ac:chgData name="畠山 友翔" userId="cc4f688962191d1d" providerId="LiveId" clId="{89027382-BAC3-48AA-B14D-C37D47D1D540}" dt="2022-08-28T12:43:15.475" v="22"/>
          <ac:spMkLst>
            <pc:docMk/>
            <pc:sldMk cId="2052167335" sldId="291"/>
            <ac:spMk id="127" creationId="{F235050B-DEB7-7D11-E57F-7AC6D03D39C5}"/>
          </ac:spMkLst>
        </pc:spChg>
        <pc:spChg chg="del mod topLvl">
          <ac:chgData name="畠山 友翔" userId="cc4f688962191d1d" providerId="LiveId" clId="{89027382-BAC3-48AA-B14D-C37D47D1D540}" dt="2022-08-28T13:13:25.355" v="415" actId="478"/>
          <ac:spMkLst>
            <pc:docMk/>
            <pc:sldMk cId="2052167335" sldId="291"/>
            <ac:spMk id="131" creationId="{16146F2D-4014-43C4-6262-5BC0143D57C3}"/>
          </ac:spMkLst>
        </pc:spChg>
        <pc:spChg chg="del mod topLvl">
          <ac:chgData name="畠山 友翔" userId="cc4f688962191d1d" providerId="LiveId" clId="{89027382-BAC3-48AA-B14D-C37D47D1D540}" dt="2022-08-28T13:13:28.333" v="418" actId="478"/>
          <ac:spMkLst>
            <pc:docMk/>
            <pc:sldMk cId="2052167335" sldId="291"/>
            <ac:spMk id="132" creationId="{27284821-7C3F-04B1-15ED-3B3A8A05A7C9}"/>
          </ac:spMkLst>
        </pc:spChg>
        <pc:spChg chg="mod">
          <ac:chgData name="畠山 友翔" userId="cc4f688962191d1d" providerId="LiveId" clId="{89027382-BAC3-48AA-B14D-C37D47D1D540}" dt="2022-08-28T12:48:15.077" v="90"/>
          <ac:spMkLst>
            <pc:docMk/>
            <pc:sldMk cId="2052167335" sldId="291"/>
            <ac:spMk id="134" creationId="{27BADE3E-0EFD-A2F0-D4CA-41AF71E94713}"/>
          </ac:spMkLst>
        </pc:spChg>
        <pc:spChg chg="add mod">
          <ac:chgData name="畠山 友翔" userId="cc4f688962191d1d" providerId="LiveId" clId="{89027382-BAC3-48AA-B14D-C37D47D1D540}" dt="2022-08-28T13:15:36.792" v="442" actId="1076"/>
          <ac:spMkLst>
            <pc:docMk/>
            <pc:sldMk cId="2052167335" sldId="291"/>
            <ac:spMk id="137" creationId="{E11C72EA-E4FF-341B-D4E5-0CB5E2946BD1}"/>
          </ac:spMkLst>
        </pc:spChg>
        <pc:spChg chg="add mod">
          <ac:chgData name="畠山 友翔" userId="cc4f688962191d1d" providerId="LiveId" clId="{89027382-BAC3-48AA-B14D-C37D47D1D540}" dt="2022-08-28T13:18:47.849" v="537" actId="1076"/>
          <ac:spMkLst>
            <pc:docMk/>
            <pc:sldMk cId="2052167335" sldId="291"/>
            <ac:spMk id="139" creationId="{EA28B507-BFD9-D5F0-3769-C9E4098C1EAF}"/>
          </ac:spMkLst>
        </pc:spChg>
        <pc:spChg chg="add mod">
          <ac:chgData name="畠山 友翔" userId="cc4f688962191d1d" providerId="LiveId" clId="{89027382-BAC3-48AA-B14D-C37D47D1D540}" dt="2022-08-28T13:15:36.792" v="442" actId="1076"/>
          <ac:spMkLst>
            <pc:docMk/>
            <pc:sldMk cId="2052167335" sldId="291"/>
            <ac:spMk id="142" creationId="{AC10BE4D-2663-5E7D-45AC-1F946856FB26}"/>
          </ac:spMkLst>
        </pc:spChg>
        <pc:spChg chg="add del mod">
          <ac:chgData name="畠山 友翔" userId="cc4f688962191d1d" providerId="LiveId" clId="{89027382-BAC3-48AA-B14D-C37D47D1D540}" dt="2022-08-28T13:15:04.055" v="429" actId="21"/>
          <ac:spMkLst>
            <pc:docMk/>
            <pc:sldMk cId="2052167335" sldId="291"/>
            <ac:spMk id="145" creationId="{F957142E-9EED-08F6-01A7-71B7855DF8CD}"/>
          </ac:spMkLst>
        </pc:spChg>
        <pc:spChg chg="add del mod">
          <ac:chgData name="畠山 友翔" userId="cc4f688962191d1d" providerId="LiveId" clId="{89027382-BAC3-48AA-B14D-C37D47D1D540}" dt="2022-08-28T12:59:47.030" v="303" actId="478"/>
          <ac:spMkLst>
            <pc:docMk/>
            <pc:sldMk cId="2052167335" sldId="291"/>
            <ac:spMk id="146" creationId="{94E2E92D-321A-9DC9-D456-F72C0457E202}"/>
          </ac:spMkLst>
        </pc:spChg>
        <pc:spChg chg="add del mod">
          <ac:chgData name="畠山 友翔" userId="cc4f688962191d1d" providerId="LiveId" clId="{89027382-BAC3-48AA-B14D-C37D47D1D540}" dt="2022-08-28T13:15:04.055" v="429" actId="21"/>
          <ac:spMkLst>
            <pc:docMk/>
            <pc:sldMk cId="2052167335" sldId="291"/>
            <ac:spMk id="148" creationId="{CA62A5E1-5275-3A3F-103A-BD90E5D8755E}"/>
          </ac:spMkLst>
        </pc:spChg>
        <pc:spChg chg="add del mod">
          <ac:chgData name="畠山 友翔" userId="cc4f688962191d1d" providerId="LiveId" clId="{89027382-BAC3-48AA-B14D-C37D47D1D540}" dt="2022-08-28T13:15:04.055" v="429" actId="21"/>
          <ac:spMkLst>
            <pc:docMk/>
            <pc:sldMk cId="2052167335" sldId="291"/>
            <ac:spMk id="151" creationId="{81E5D0B3-F026-27F2-1E6C-6683D726D22B}"/>
          </ac:spMkLst>
        </pc:spChg>
        <pc:spChg chg="add del mod">
          <ac:chgData name="畠山 友翔" userId="cc4f688962191d1d" providerId="LiveId" clId="{89027382-BAC3-48AA-B14D-C37D47D1D540}" dt="2022-08-28T13:18:33.621" v="531" actId="21"/>
          <ac:spMkLst>
            <pc:docMk/>
            <pc:sldMk cId="2052167335" sldId="291"/>
            <ac:spMk id="153" creationId="{8509B889-B423-41C8-B015-4BA77D7B71A7}"/>
          </ac:spMkLst>
        </pc:spChg>
        <pc:spChg chg="add del mod">
          <ac:chgData name="畠山 友翔" userId="cc4f688962191d1d" providerId="LiveId" clId="{89027382-BAC3-48AA-B14D-C37D47D1D540}" dt="2022-08-28T13:15:54.261" v="445" actId="478"/>
          <ac:spMkLst>
            <pc:docMk/>
            <pc:sldMk cId="2052167335" sldId="291"/>
            <ac:spMk id="155" creationId="{AB44D1AC-8715-6485-A713-7C6DF8F9E556}"/>
          </ac:spMkLst>
        </pc:spChg>
        <pc:spChg chg="add del mod">
          <ac:chgData name="畠山 友翔" userId="cc4f688962191d1d" providerId="LiveId" clId="{89027382-BAC3-48AA-B14D-C37D47D1D540}" dt="2022-08-28T13:16:16.738" v="450" actId="478"/>
          <ac:spMkLst>
            <pc:docMk/>
            <pc:sldMk cId="2052167335" sldId="291"/>
            <ac:spMk id="157" creationId="{5769E94F-6369-C6DE-2653-6DA4C489BBAD}"/>
          </ac:spMkLst>
        </pc:spChg>
        <pc:spChg chg="add mod">
          <ac:chgData name="畠山 友翔" userId="cc4f688962191d1d" providerId="LiveId" clId="{89027382-BAC3-48AA-B14D-C37D47D1D540}" dt="2022-08-28T13:25:20.583" v="584" actId="1076"/>
          <ac:spMkLst>
            <pc:docMk/>
            <pc:sldMk cId="2052167335" sldId="291"/>
            <ac:spMk id="158" creationId="{A308E70E-C6DB-2BFF-EA86-189730D88DF1}"/>
          </ac:spMkLst>
        </pc:spChg>
        <pc:grpChg chg="add del mod">
          <ac:chgData name="畠山 友翔" userId="cc4f688962191d1d" providerId="LiveId" clId="{89027382-BAC3-48AA-B14D-C37D47D1D540}" dt="2022-08-28T12:43:23.060" v="27" actId="478"/>
          <ac:grpSpMkLst>
            <pc:docMk/>
            <pc:sldMk cId="2052167335" sldId="291"/>
            <ac:grpSpMk id="3" creationId="{4D3FD904-1FC3-5DF7-CA0A-AAEF62083F4C}"/>
          </ac:grpSpMkLst>
        </pc:grpChg>
        <pc:grpChg chg="mod">
          <ac:chgData name="畠山 友翔" userId="cc4f688962191d1d" providerId="LiveId" clId="{89027382-BAC3-48AA-B14D-C37D47D1D540}" dt="2022-08-28T12:43:15.475" v="22"/>
          <ac:grpSpMkLst>
            <pc:docMk/>
            <pc:sldMk cId="2052167335" sldId="291"/>
            <ac:grpSpMk id="4" creationId="{FE22C17B-F034-EAA2-95DA-1E300F91709A}"/>
          </ac:grpSpMkLst>
        </pc:grpChg>
        <pc:grpChg chg="mod">
          <ac:chgData name="畠山 友翔" userId="cc4f688962191d1d" providerId="LiveId" clId="{89027382-BAC3-48AA-B14D-C37D47D1D540}" dt="2022-08-28T12:43:15.475" v="22"/>
          <ac:grpSpMkLst>
            <pc:docMk/>
            <pc:sldMk cId="2052167335" sldId="291"/>
            <ac:grpSpMk id="32" creationId="{9C9577DB-C96D-7CEC-0220-01B7976E42B7}"/>
          </ac:grpSpMkLst>
        </pc:grpChg>
        <pc:grpChg chg="add del mod">
          <ac:chgData name="畠山 友翔" userId="cc4f688962191d1d" providerId="LiveId" clId="{89027382-BAC3-48AA-B14D-C37D47D1D540}" dt="2022-08-28T13:13:25.355" v="415" actId="478"/>
          <ac:grpSpMkLst>
            <pc:docMk/>
            <pc:sldMk cId="2052167335" sldId="291"/>
            <ac:grpSpMk id="130" creationId="{BD24DA89-6EA4-6F7C-3238-A502426954DE}"/>
          </ac:grpSpMkLst>
        </pc:grpChg>
        <pc:grpChg chg="add del mod">
          <ac:chgData name="畠山 友翔" userId="cc4f688962191d1d" providerId="LiveId" clId="{89027382-BAC3-48AA-B14D-C37D47D1D540}" dt="2022-08-28T13:13:27.007" v="417" actId="478"/>
          <ac:grpSpMkLst>
            <pc:docMk/>
            <pc:sldMk cId="2052167335" sldId="291"/>
            <ac:grpSpMk id="133" creationId="{FB529361-4D9C-3CA6-7095-B5AA27EAF81C}"/>
          </ac:grpSpMkLst>
        </pc:grpChg>
        <pc:picChg chg="add del mod modCrop">
          <ac:chgData name="畠山 友翔" userId="cc4f688962191d1d" providerId="LiveId" clId="{89027382-BAC3-48AA-B14D-C37D47D1D540}" dt="2022-08-28T12:46:42.683" v="55" actId="478"/>
          <ac:picMkLst>
            <pc:docMk/>
            <pc:sldMk cId="2052167335" sldId="291"/>
            <ac:picMk id="2" creationId="{AD9724BD-C4AA-0141-B03F-533DA3E5FE47}"/>
          </ac:picMkLst>
        </pc:picChg>
        <pc:picChg chg="mod">
          <ac:chgData name="畠山 友翔" userId="cc4f688962191d1d" providerId="LiveId" clId="{89027382-BAC3-48AA-B14D-C37D47D1D540}" dt="2022-08-28T12:43:15.475" v="22"/>
          <ac:picMkLst>
            <pc:docMk/>
            <pc:sldMk cId="2052167335" sldId="291"/>
            <ac:picMk id="126" creationId="{459B2655-2D23-BB62-6EF9-70F155B01188}"/>
          </ac:picMkLst>
        </pc:picChg>
        <pc:picChg chg="add del mod modCrop">
          <ac:chgData name="畠山 友翔" userId="cc4f688962191d1d" providerId="LiveId" clId="{89027382-BAC3-48AA-B14D-C37D47D1D540}" dt="2022-08-28T12:50:31.246" v="105" actId="478"/>
          <ac:picMkLst>
            <pc:docMk/>
            <pc:sldMk cId="2052167335" sldId="291"/>
            <ac:picMk id="128" creationId="{A20E140B-1E6B-5DE6-A735-B70D516E7426}"/>
          </ac:picMkLst>
        </pc:picChg>
        <pc:picChg chg="add del mod modCrop">
          <ac:chgData name="畠山 友翔" userId="cc4f688962191d1d" providerId="LiveId" clId="{89027382-BAC3-48AA-B14D-C37D47D1D540}" dt="2022-08-28T13:10:47.685" v="328" actId="478"/>
          <ac:picMkLst>
            <pc:docMk/>
            <pc:sldMk cId="2052167335" sldId="291"/>
            <ac:picMk id="129" creationId="{0FF842FE-6BD7-827D-82AC-3F3FDB373011}"/>
          </ac:picMkLst>
        </pc:picChg>
        <pc:picChg chg="add mod modCrop">
          <ac:chgData name="畠山 友翔" userId="cc4f688962191d1d" providerId="LiveId" clId="{89027382-BAC3-48AA-B14D-C37D47D1D540}" dt="2022-08-28T13:24:17.408" v="572" actId="1076"/>
          <ac:picMkLst>
            <pc:docMk/>
            <pc:sldMk cId="2052167335" sldId="291"/>
            <ac:picMk id="136" creationId="{89642F97-6102-79A0-04F2-F0568841B433}"/>
          </ac:picMkLst>
        </pc:picChg>
        <pc:picChg chg="add del mod modCrop">
          <ac:chgData name="畠山 友翔" userId="cc4f688962191d1d" providerId="LiveId" clId="{89027382-BAC3-48AA-B14D-C37D47D1D540}" dt="2022-08-28T13:15:04.055" v="429" actId="21"/>
          <ac:picMkLst>
            <pc:docMk/>
            <pc:sldMk cId="2052167335" sldId="291"/>
            <ac:picMk id="147" creationId="{B924D310-8F7B-424B-9AAC-C9660CB6AF59}"/>
          </ac:picMkLst>
        </pc:picChg>
        <pc:picChg chg="add del mod modCrop">
          <ac:chgData name="畠山 友翔" userId="cc4f688962191d1d" providerId="LiveId" clId="{89027382-BAC3-48AA-B14D-C37D47D1D540}" dt="2022-08-28T13:15:04.055" v="429" actId="21"/>
          <ac:picMkLst>
            <pc:docMk/>
            <pc:sldMk cId="2052167335" sldId="291"/>
            <ac:picMk id="149" creationId="{E35D67F7-8AE0-6B22-9E02-C7A427DA8DF2}"/>
          </ac:picMkLst>
        </pc:picChg>
        <pc:cxnChg chg="mod">
          <ac:chgData name="畠山 友翔" userId="cc4f688962191d1d" providerId="LiveId" clId="{89027382-BAC3-48AA-B14D-C37D47D1D540}" dt="2022-08-28T12:48:15.077" v="90"/>
          <ac:cxnSpMkLst>
            <pc:docMk/>
            <pc:sldMk cId="2052167335" sldId="291"/>
            <ac:cxnSpMk id="135" creationId="{DE72ADF4-EB20-DD84-A3F5-954A1077E319}"/>
          </ac:cxnSpMkLst>
        </pc:cxnChg>
        <pc:cxnChg chg="add mod">
          <ac:chgData name="畠山 友翔" userId="cc4f688962191d1d" providerId="LiveId" clId="{89027382-BAC3-48AA-B14D-C37D47D1D540}" dt="2022-08-28T13:15:36.792" v="442" actId="1076"/>
          <ac:cxnSpMkLst>
            <pc:docMk/>
            <pc:sldMk cId="2052167335" sldId="291"/>
            <ac:cxnSpMk id="141" creationId="{8EC176BF-34B4-0E4E-C564-EB15E13751EC}"/>
          </ac:cxnSpMkLst>
        </pc:cxnChg>
        <pc:cxnChg chg="add del mod">
          <ac:chgData name="畠山 友翔" userId="cc4f688962191d1d" providerId="LiveId" clId="{89027382-BAC3-48AA-B14D-C37D47D1D540}" dt="2022-08-28T13:15:04.055" v="429" actId="21"/>
          <ac:cxnSpMkLst>
            <pc:docMk/>
            <pc:sldMk cId="2052167335" sldId="291"/>
            <ac:cxnSpMk id="144" creationId="{E3BA6DDD-1DA4-7601-0B2F-157DEAD4D165}"/>
          </ac:cxnSpMkLst>
        </pc:cxnChg>
        <pc:cxnChg chg="add del mod">
          <ac:chgData name="畠山 友翔" userId="cc4f688962191d1d" providerId="LiveId" clId="{89027382-BAC3-48AA-B14D-C37D47D1D540}" dt="2022-08-28T13:15:04.055" v="429" actId="21"/>
          <ac:cxnSpMkLst>
            <pc:docMk/>
            <pc:sldMk cId="2052167335" sldId="291"/>
            <ac:cxnSpMk id="150" creationId="{94B0632A-A564-D8B0-C49B-E1C8DD8C5FBC}"/>
          </ac:cxnSpMkLst>
        </pc:cxnChg>
      </pc:sldChg>
      <pc:sldChg chg="new del">
        <pc:chgData name="畠山 友翔" userId="cc4f688962191d1d" providerId="LiveId" clId="{89027382-BAC3-48AA-B14D-C37D47D1D540}" dt="2022-08-28T12:42:50.443" v="13" actId="680"/>
        <pc:sldMkLst>
          <pc:docMk/>
          <pc:sldMk cId="4194736997" sldId="291"/>
        </pc:sldMkLst>
      </pc:sldChg>
      <pc:sldChg chg="addSp delSp modSp new mod">
        <pc:chgData name="畠山 友翔" userId="cc4f688962191d1d" providerId="LiveId" clId="{89027382-BAC3-48AA-B14D-C37D47D1D540}" dt="2022-08-28T13:23:45.338" v="571" actId="1076"/>
        <pc:sldMkLst>
          <pc:docMk/>
          <pc:sldMk cId="2682554199" sldId="292"/>
        </pc:sldMkLst>
        <pc:spChg chg="add mod">
          <ac:chgData name="畠山 友翔" userId="cc4f688962191d1d" providerId="LiveId" clId="{89027382-BAC3-48AA-B14D-C37D47D1D540}" dt="2022-08-28T13:23:45.338" v="571" actId="1076"/>
          <ac:spMkLst>
            <pc:docMk/>
            <pc:sldMk cId="2682554199" sldId="292"/>
            <ac:spMk id="3" creationId="{01C3B72F-5BC0-EED4-DB86-3F9742468ACA}"/>
          </ac:spMkLst>
        </pc:spChg>
        <pc:spChg chg="add mod">
          <ac:chgData name="畠山 友翔" userId="cc4f688962191d1d" providerId="LiveId" clId="{89027382-BAC3-48AA-B14D-C37D47D1D540}" dt="2022-08-28T13:23:45.338" v="571" actId="1076"/>
          <ac:spMkLst>
            <pc:docMk/>
            <pc:sldMk cId="2682554199" sldId="292"/>
            <ac:spMk id="5" creationId="{722D9115-1209-894F-3E07-4D008B3DE00C}"/>
          </ac:spMkLst>
        </pc:spChg>
        <pc:spChg chg="add mod">
          <ac:chgData name="畠山 友翔" userId="cc4f688962191d1d" providerId="LiveId" clId="{89027382-BAC3-48AA-B14D-C37D47D1D540}" dt="2022-08-28T13:23:45.338" v="571" actId="1076"/>
          <ac:spMkLst>
            <pc:docMk/>
            <pc:sldMk cId="2682554199" sldId="292"/>
            <ac:spMk id="8" creationId="{8D8D6456-3EF9-8085-3AD2-1DBDC4814006}"/>
          </ac:spMkLst>
        </pc:spChg>
        <pc:spChg chg="add del mod">
          <ac:chgData name="畠山 友翔" userId="cc4f688962191d1d" providerId="LiveId" clId="{89027382-BAC3-48AA-B14D-C37D47D1D540}" dt="2022-08-28T13:22:48.242" v="560" actId="478"/>
          <ac:spMkLst>
            <pc:docMk/>
            <pc:sldMk cId="2682554199" sldId="292"/>
            <ac:spMk id="11" creationId="{4FD99779-F100-6171-E9F6-3379F2C735FB}"/>
          </ac:spMkLst>
        </pc:spChg>
        <pc:spChg chg="add mod">
          <ac:chgData name="畠山 友翔" userId="cc4f688962191d1d" providerId="LiveId" clId="{89027382-BAC3-48AA-B14D-C37D47D1D540}" dt="2022-08-28T13:23:40.850" v="570" actId="1076"/>
          <ac:spMkLst>
            <pc:docMk/>
            <pc:sldMk cId="2682554199" sldId="292"/>
            <ac:spMk id="12" creationId="{40B89C15-A7CF-452C-1EE9-050F3932AE16}"/>
          </ac:spMkLst>
        </pc:spChg>
        <pc:picChg chg="add mod">
          <ac:chgData name="畠山 友翔" userId="cc4f688962191d1d" providerId="LiveId" clId="{89027382-BAC3-48AA-B14D-C37D47D1D540}" dt="2022-08-28T13:23:45.338" v="571" actId="1076"/>
          <ac:picMkLst>
            <pc:docMk/>
            <pc:sldMk cId="2682554199" sldId="292"/>
            <ac:picMk id="4" creationId="{5A12281F-B98E-AD79-376A-583128471360}"/>
          </ac:picMkLst>
        </pc:picChg>
        <pc:picChg chg="add mod">
          <ac:chgData name="畠山 友翔" userId="cc4f688962191d1d" providerId="LiveId" clId="{89027382-BAC3-48AA-B14D-C37D47D1D540}" dt="2022-08-28T13:23:34.872" v="568" actId="14100"/>
          <ac:picMkLst>
            <pc:docMk/>
            <pc:sldMk cId="2682554199" sldId="292"/>
            <ac:picMk id="6" creationId="{240095AF-956F-AB0E-A3BA-FDC36E9A64DE}"/>
          </ac:picMkLst>
        </pc:picChg>
        <pc:cxnChg chg="add mod">
          <ac:chgData name="畠山 友翔" userId="cc4f688962191d1d" providerId="LiveId" clId="{89027382-BAC3-48AA-B14D-C37D47D1D540}" dt="2022-08-28T13:23:45.338" v="571" actId="1076"/>
          <ac:cxnSpMkLst>
            <pc:docMk/>
            <pc:sldMk cId="2682554199" sldId="292"/>
            <ac:cxnSpMk id="2" creationId="{F761BE91-9758-44BD-C769-559D969911F8}"/>
          </ac:cxnSpMkLst>
        </pc:cxnChg>
        <pc:cxnChg chg="add mod">
          <ac:chgData name="畠山 友翔" userId="cc4f688962191d1d" providerId="LiveId" clId="{89027382-BAC3-48AA-B14D-C37D47D1D540}" dt="2022-08-28T13:23:45.338" v="571" actId="1076"/>
          <ac:cxnSpMkLst>
            <pc:docMk/>
            <pc:sldMk cId="2682554199" sldId="292"/>
            <ac:cxnSpMk id="7" creationId="{2546B2EA-A19E-3710-BA1C-D1CAC5BE159C}"/>
          </ac:cxnSpMkLst>
        </pc:cxnChg>
      </pc:sldChg>
    </pc:docChg>
  </pc:docChgLst>
  <pc:docChgLst>
    <pc:chgData name="畠山 友翔" userId="cc4f688962191d1d" providerId="LiveId" clId="{E451B373-E4C3-48B0-9BDA-F7642CE4C064}"/>
    <pc:docChg chg="undo redo custSel modSld">
      <pc:chgData name="畠山 友翔" userId="cc4f688962191d1d" providerId="LiveId" clId="{E451B373-E4C3-48B0-9BDA-F7642CE4C064}" dt="2022-08-29T13:09:47.411" v="132" actId="1035"/>
      <pc:docMkLst>
        <pc:docMk/>
      </pc:docMkLst>
      <pc:sldChg chg="modSp mod">
        <pc:chgData name="畠山 友翔" userId="cc4f688962191d1d" providerId="LiveId" clId="{E451B373-E4C3-48B0-9BDA-F7642CE4C064}" dt="2022-08-29T13:07:11.981" v="59" actId="14100"/>
        <pc:sldMkLst>
          <pc:docMk/>
          <pc:sldMk cId="1801668888" sldId="293"/>
        </pc:sldMkLst>
        <pc:graphicFrameChg chg="mod modGraphic">
          <ac:chgData name="畠山 友翔" userId="cc4f688962191d1d" providerId="LiveId" clId="{E451B373-E4C3-48B0-9BDA-F7642CE4C064}" dt="2022-08-29T13:07:11.981" v="59" actId="14100"/>
          <ac:graphicFrameMkLst>
            <pc:docMk/>
            <pc:sldMk cId="1801668888" sldId="293"/>
            <ac:graphicFrameMk id="4" creationId="{BABE4321-6292-894E-A3EE-37A32482BC9A}"/>
          </ac:graphicFrameMkLst>
        </pc:graphicFrameChg>
      </pc:sldChg>
      <pc:sldChg chg="modSp mod">
        <pc:chgData name="畠山 友翔" userId="cc4f688962191d1d" providerId="LiveId" clId="{E451B373-E4C3-48B0-9BDA-F7642CE4C064}" dt="2022-08-29T13:09:47.411" v="132" actId="1035"/>
        <pc:sldMkLst>
          <pc:docMk/>
          <pc:sldMk cId="1156761021" sldId="294"/>
        </pc:sldMkLst>
        <pc:spChg chg="mod">
          <ac:chgData name="畠山 友翔" userId="cc4f688962191d1d" providerId="LiveId" clId="{E451B373-E4C3-48B0-9BDA-F7642CE4C064}" dt="2022-08-29T13:09:47.411" v="132" actId="1035"/>
          <ac:spMkLst>
            <pc:docMk/>
            <pc:sldMk cId="1156761021" sldId="294"/>
            <ac:spMk id="7" creationId="{1E01152A-5CE0-FF4D-83AE-8EA52885C966}"/>
          </ac:spMkLst>
        </pc:spChg>
        <pc:spChg chg="mod">
          <ac:chgData name="畠山 友翔" userId="cc4f688962191d1d" providerId="LiveId" clId="{E451B373-E4C3-48B0-9BDA-F7642CE4C064}" dt="2022-08-29T13:09:44.850" v="129" actId="1035"/>
          <ac:spMkLst>
            <pc:docMk/>
            <pc:sldMk cId="1156761021" sldId="294"/>
            <ac:spMk id="8" creationId="{927794F1-ABC6-9E41-9D1C-B271C9D706B5}"/>
          </ac:spMkLst>
        </pc:spChg>
        <pc:spChg chg="mod">
          <ac:chgData name="畠山 友翔" userId="cc4f688962191d1d" providerId="LiveId" clId="{E451B373-E4C3-48B0-9BDA-F7642CE4C064}" dt="2022-08-29T13:09:44.850" v="129" actId="1035"/>
          <ac:spMkLst>
            <pc:docMk/>
            <pc:sldMk cId="1156761021" sldId="294"/>
            <ac:spMk id="9" creationId="{96F78155-E4BA-344E-9C46-2F895542A1FD}"/>
          </ac:spMkLst>
        </pc:spChg>
        <pc:spChg chg="mod">
          <ac:chgData name="畠山 友翔" userId="cc4f688962191d1d" providerId="LiveId" clId="{E451B373-E4C3-48B0-9BDA-F7642CE4C064}" dt="2022-08-29T13:09:04.842" v="89" actId="1035"/>
          <ac:spMkLst>
            <pc:docMk/>
            <pc:sldMk cId="1156761021" sldId="294"/>
            <ac:spMk id="17" creationId="{F1EF4FB7-3FCB-B54D-AB9D-8EF3A5E923F2}"/>
          </ac:spMkLst>
        </pc:spChg>
        <pc:spChg chg="mod">
          <ac:chgData name="畠山 友翔" userId="cc4f688962191d1d" providerId="LiveId" clId="{E451B373-E4C3-48B0-9BDA-F7642CE4C064}" dt="2022-08-29T13:09:04.842" v="89" actId="1035"/>
          <ac:spMkLst>
            <pc:docMk/>
            <pc:sldMk cId="1156761021" sldId="294"/>
            <ac:spMk id="18" creationId="{42D10BEB-1A82-3D47-9E11-7F61A68C3132}"/>
          </ac:spMkLst>
        </pc:spChg>
        <pc:spChg chg="mod">
          <ac:chgData name="畠山 友翔" userId="cc4f688962191d1d" providerId="LiveId" clId="{E451B373-E4C3-48B0-9BDA-F7642CE4C064}" dt="2022-08-29T13:09:04.842" v="89" actId="1035"/>
          <ac:spMkLst>
            <pc:docMk/>
            <pc:sldMk cId="1156761021" sldId="294"/>
            <ac:spMk id="19" creationId="{7AE77E14-8D82-9441-9AD6-12766FFED6F8}"/>
          </ac:spMkLst>
        </pc:spChg>
        <pc:spChg chg="mod">
          <ac:chgData name="畠山 友翔" userId="cc4f688962191d1d" providerId="LiveId" clId="{E451B373-E4C3-48B0-9BDA-F7642CE4C064}" dt="2022-08-29T13:09:04.842" v="89" actId="1035"/>
          <ac:spMkLst>
            <pc:docMk/>
            <pc:sldMk cId="1156761021" sldId="294"/>
            <ac:spMk id="20" creationId="{8FA739E9-390C-B64D-89E5-4C3971098423}"/>
          </ac:spMkLst>
        </pc:spChg>
        <pc:spChg chg="mod">
          <ac:chgData name="畠山 友翔" userId="cc4f688962191d1d" providerId="LiveId" clId="{E451B373-E4C3-48B0-9BDA-F7642CE4C064}" dt="2022-08-29T13:09:32.136" v="122" actId="1035"/>
          <ac:spMkLst>
            <pc:docMk/>
            <pc:sldMk cId="1156761021" sldId="294"/>
            <ac:spMk id="21" creationId="{B0188FEF-79BC-E144-B257-E1DC6BCB6CB4}"/>
          </ac:spMkLst>
        </pc:spChg>
        <pc:spChg chg="mod">
          <ac:chgData name="畠山 友翔" userId="cc4f688962191d1d" providerId="LiveId" clId="{E451B373-E4C3-48B0-9BDA-F7642CE4C064}" dt="2022-08-29T13:09:32.136" v="122" actId="1035"/>
          <ac:spMkLst>
            <pc:docMk/>
            <pc:sldMk cId="1156761021" sldId="294"/>
            <ac:spMk id="22" creationId="{E6D2D34F-FD5A-C546-B8B3-6422E24D78E9}"/>
          </ac:spMkLst>
        </pc:spChg>
        <pc:spChg chg="mod">
          <ac:chgData name="畠山 友翔" userId="cc4f688962191d1d" providerId="LiveId" clId="{E451B373-E4C3-48B0-9BDA-F7642CE4C064}" dt="2022-08-29T13:09:32.136" v="122" actId="1035"/>
          <ac:spMkLst>
            <pc:docMk/>
            <pc:sldMk cId="1156761021" sldId="294"/>
            <ac:spMk id="23" creationId="{C83C42F9-F896-9541-B4B0-D00D21BD5B6A}"/>
          </ac:spMkLst>
        </pc:spChg>
        <pc:spChg chg="mod">
          <ac:chgData name="畠山 友翔" userId="cc4f688962191d1d" providerId="LiveId" clId="{E451B373-E4C3-48B0-9BDA-F7642CE4C064}" dt="2022-08-29T13:09:44.850" v="129" actId="1035"/>
          <ac:spMkLst>
            <pc:docMk/>
            <pc:sldMk cId="1156761021" sldId="294"/>
            <ac:spMk id="26" creationId="{9A1D3662-D883-194F-B0E4-BF4EDA4FAE6F}"/>
          </ac:spMkLst>
        </pc:spChg>
        <pc:grpChg chg="mod">
          <ac:chgData name="畠山 友翔" userId="cc4f688962191d1d" providerId="LiveId" clId="{E451B373-E4C3-48B0-9BDA-F7642CE4C064}" dt="2022-08-29T13:09:34.961" v="123" actId="1076"/>
          <ac:grpSpMkLst>
            <pc:docMk/>
            <pc:sldMk cId="1156761021" sldId="294"/>
            <ac:grpSpMk id="4" creationId="{A714DDA6-EBF6-FB4B-A1B0-459011C2C22B}"/>
          </ac:grpSpMkLst>
        </pc:grpChg>
        <pc:picChg chg="mod modCrop">
          <ac:chgData name="畠山 友翔" userId="cc4f688962191d1d" providerId="LiveId" clId="{E451B373-E4C3-48B0-9BDA-F7642CE4C064}" dt="2022-08-29T13:07:58.973" v="62" actId="732"/>
          <ac:picMkLst>
            <pc:docMk/>
            <pc:sldMk cId="1156761021" sldId="294"/>
            <ac:picMk id="10" creationId="{DA1D8AEB-8FE6-EE44-8331-E1F7FF904068}"/>
          </ac:picMkLst>
        </pc:picChg>
        <pc:picChg chg="mod modCrop">
          <ac:chgData name="畠山 友翔" userId="cc4f688962191d1d" providerId="LiveId" clId="{E451B373-E4C3-48B0-9BDA-F7642CE4C064}" dt="2022-08-29T13:07:52.971" v="61" actId="732"/>
          <ac:picMkLst>
            <pc:docMk/>
            <pc:sldMk cId="1156761021" sldId="294"/>
            <ac:picMk id="11" creationId="{910B9606-37D7-8D43-B8A5-FC3D8EA29605}"/>
          </ac:picMkLst>
        </pc:picChg>
        <pc:picChg chg="mod modCrop">
          <ac:chgData name="畠山 友翔" userId="cc4f688962191d1d" providerId="LiveId" clId="{E451B373-E4C3-48B0-9BDA-F7642CE4C064}" dt="2022-08-29T13:07:45.132" v="60" actId="732"/>
          <ac:picMkLst>
            <pc:docMk/>
            <pc:sldMk cId="1156761021" sldId="294"/>
            <ac:picMk id="12" creationId="{45655B62-CA13-2E43-A203-2B1E34F2322E}"/>
          </ac:picMkLst>
        </pc:picChg>
        <pc:picChg chg="mod modCrop">
          <ac:chgData name="畠山 友翔" userId="cc4f688962191d1d" providerId="LiveId" clId="{E451B373-E4C3-48B0-9BDA-F7642CE4C064}" dt="2022-08-29T13:09:32.136" v="122" actId="1035"/>
          <ac:picMkLst>
            <pc:docMk/>
            <pc:sldMk cId="1156761021" sldId="294"/>
            <ac:picMk id="13" creationId="{916844B4-AAB0-E24B-ACCA-B559DF63EB9A}"/>
          </ac:picMkLst>
        </pc:picChg>
        <pc:picChg chg="mod modCrop">
          <ac:chgData name="畠山 友翔" userId="cc4f688962191d1d" providerId="LiveId" clId="{E451B373-E4C3-48B0-9BDA-F7642CE4C064}" dt="2022-08-29T13:09:32.136" v="122" actId="1035"/>
          <ac:picMkLst>
            <pc:docMk/>
            <pc:sldMk cId="1156761021" sldId="294"/>
            <ac:picMk id="14" creationId="{65E0EFFA-35B8-9C40-B72B-5903D1B292D1}"/>
          </ac:picMkLst>
        </pc:picChg>
        <pc:picChg chg="mod modCrop">
          <ac:chgData name="畠山 友翔" userId="cc4f688962191d1d" providerId="LiveId" clId="{E451B373-E4C3-48B0-9BDA-F7642CE4C064}" dt="2022-08-29T13:08:15.758" v="64" actId="732"/>
          <ac:picMkLst>
            <pc:docMk/>
            <pc:sldMk cId="1156761021" sldId="294"/>
            <ac:picMk id="15" creationId="{83F4EF1F-BA08-BE42-AD07-BA441B5CC773}"/>
          </ac:picMkLst>
        </pc:picChg>
        <pc:picChg chg="mod modCrop">
          <ac:chgData name="畠山 友翔" userId="cc4f688962191d1d" providerId="LiveId" clId="{E451B373-E4C3-48B0-9BDA-F7642CE4C064}" dt="2022-08-29T13:09:32.136" v="122" actId="1035"/>
          <ac:picMkLst>
            <pc:docMk/>
            <pc:sldMk cId="1156761021" sldId="294"/>
            <ac:picMk id="16" creationId="{24FB8418-8342-2647-8D94-E9B1C48506A0}"/>
          </ac:picMkLst>
        </pc:picChg>
        <pc:picChg chg="mod">
          <ac:chgData name="畠山 友翔" userId="cc4f688962191d1d" providerId="LiveId" clId="{E451B373-E4C3-48B0-9BDA-F7642CE4C064}" dt="2022-08-29T13:09:44.850" v="129" actId="1035"/>
          <ac:picMkLst>
            <pc:docMk/>
            <pc:sldMk cId="1156761021" sldId="294"/>
            <ac:picMk id="24" creationId="{84E4BB50-D80E-CE4F-A43E-7B64FB8BEC1F}"/>
          </ac:picMkLst>
        </pc:picChg>
        <pc:picChg chg="mod">
          <ac:chgData name="畠山 友翔" userId="cc4f688962191d1d" providerId="LiveId" clId="{E451B373-E4C3-48B0-9BDA-F7642CE4C064}" dt="2022-08-29T13:09:44.850" v="129" actId="1035"/>
          <ac:picMkLst>
            <pc:docMk/>
            <pc:sldMk cId="1156761021" sldId="294"/>
            <ac:picMk id="25" creationId="{CC245BDB-A2BF-4F4C-8819-CEA56AC30218}"/>
          </ac:picMkLst>
        </pc:picChg>
      </pc:sldChg>
      <pc:sldChg chg="modSp mod">
        <pc:chgData name="畠山 友翔" userId="cc4f688962191d1d" providerId="LiveId" clId="{E451B373-E4C3-48B0-9BDA-F7642CE4C064}" dt="2022-08-29T13:06:59.231" v="58" actId="798"/>
        <pc:sldMkLst>
          <pc:docMk/>
          <pc:sldMk cId="2400403261" sldId="295"/>
        </pc:sldMkLst>
        <pc:spChg chg="mod">
          <ac:chgData name="畠山 友翔" userId="cc4f688962191d1d" providerId="LiveId" clId="{E451B373-E4C3-48B0-9BDA-F7642CE4C064}" dt="2022-08-29T13:06:56.095" v="56" actId="6549"/>
          <ac:spMkLst>
            <pc:docMk/>
            <pc:sldMk cId="2400403261" sldId="295"/>
            <ac:spMk id="6" creationId="{F8A88FA3-24F7-0145-B1B7-221DAA3153FB}"/>
          </ac:spMkLst>
        </pc:spChg>
        <pc:graphicFrameChg chg="mod modGraphic">
          <ac:chgData name="畠山 友翔" userId="cc4f688962191d1d" providerId="LiveId" clId="{E451B373-E4C3-48B0-9BDA-F7642CE4C064}" dt="2022-08-29T13:06:59.231" v="58" actId="798"/>
          <ac:graphicFrameMkLst>
            <pc:docMk/>
            <pc:sldMk cId="2400403261" sldId="295"/>
            <ac:graphicFrameMk id="4" creationId="{855ABA29-99D6-864B-AFBD-AA32808F5508}"/>
          </ac:graphicFrameMkLst>
        </pc:graphicFrameChg>
      </pc:sldChg>
    </pc:docChg>
  </pc:docChgLst>
  <pc:docChgLst>
    <pc:chgData name="畠山 友翔" userId="cc4f688962191d1d" providerId="LiveId" clId="{A8A91366-60D5-4814-8BF6-012192F2EE7A}"/>
    <pc:docChg chg="undo custSel addSld delSld modSld sldOrd">
      <pc:chgData name="畠山 友翔" userId="cc4f688962191d1d" providerId="LiveId" clId="{A8A91366-60D5-4814-8BF6-012192F2EE7A}" dt="2022-04-26T12:45:18.174" v="47" actId="47"/>
      <pc:docMkLst>
        <pc:docMk/>
      </pc:docMkLst>
      <pc:sldChg chg="addSp modSp add mod ord">
        <pc:chgData name="畠山 友翔" userId="cc4f688962191d1d" providerId="LiveId" clId="{A8A91366-60D5-4814-8BF6-012192F2EE7A}" dt="2022-04-26T12:44:24.555" v="34" actId="1076"/>
        <pc:sldMkLst>
          <pc:docMk/>
          <pc:sldMk cId="1806564272" sldId="256"/>
        </pc:sldMkLst>
        <pc:spChg chg="mod">
          <ac:chgData name="畠山 友翔" userId="cc4f688962191d1d" providerId="LiveId" clId="{A8A91366-60D5-4814-8BF6-012192F2EE7A}" dt="2022-04-26T12:43:50.760" v="24" actId="122"/>
          <ac:spMkLst>
            <pc:docMk/>
            <pc:sldMk cId="1806564272" sldId="256"/>
            <ac:spMk id="15" creationId="{F1FDD1E6-01AD-2A42-8CE7-83F58619FD02}"/>
          </ac:spMkLst>
        </pc:spChg>
        <pc:spChg chg="mod">
          <ac:chgData name="畠山 友翔" userId="cc4f688962191d1d" providerId="LiveId" clId="{A8A91366-60D5-4814-8BF6-012192F2EE7A}" dt="2022-04-26T12:43:50.760" v="24" actId="122"/>
          <ac:spMkLst>
            <pc:docMk/>
            <pc:sldMk cId="1806564272" sldId="256"/>
            <ac:spMk id="28" creationId="{A1B6B387-AE5C-7148-B45C-B8AACDB26BD9}"/>
          </ac:spMkLst>
        </pc:spChg>
        <pc:spChg chg="mod">
          <ac:chgData name="畠山 友翔" userId="cc4f688962191d1d" providerId="LiveId" clId="{A8A91366-60D5-4814-8BF6-012192F2EE7A}" dt="2022-04-26T12:44:06.701" v="28" actId="14100"/>
          <ac:spMkLst>
            <pc:docMk/>
            <pc:sldMk cId="1806564272" sldId="256"/>
            <ac:spMk id="29" creationId="{439BB660-96AF-4546-A62F-5819369DA960}"/>
          </ac:spMkLst>
        </pc:spChg>
        <pc:spChg chg="mod">
          <ac:chgData name="畠山 友翔" userId="cc4f688962191d1d" providerId="LiveId" clId="{A8A91366-60D5-4814-8BF6-012192F2EE7A}" dt="2022-04-26T12:43:50.760" v="24" actId="122"/>
          <ac:spMkLst>
            <pc:docMk/>
            <pc:sldMk cId="1806564272" sldId="256"/>
            <ac:spMk id="30" creationId="{7616AEAD-E2B6-7D48-A507-9E810274A290}"/>
          </ac:spMkLst>
        </pc:spChg>
        <pc:spChg chg="mod">
          <ac:chgData name="畠山 友翔" userId="cc4f688962191d1d" providerId="LiveId" clId="{A8A91366-60D5-4814-8BF6-012192F2EE7A}" dt="2022-04-26T12:43:50.760" v="24" actId="122"/>
          <ac:spMkLst>
            <pc:docMk/>
            <pc:sldMk cId="1806564272" sldId="256"/>
            <ac:spMk id="31" creationId="{3B4B3305-646D-6D4F-A97B-371EF6358CE8}"/>
          </ac:spMkLst>
        </pc:spChg>
        <pc:spChg chg="mod">
          <ac:chgData name="畠山 友翔" userId="cc4f688962191d1d" providerId="LiveId" clId="{A8A91366-60D5-4814-8BF6-012192F2EE7A}" dt="2022-04-26T12:43:50.760" v="24" actId="122"/>
          <ac:spMkLst>
            <pc:docMk/>
            <pc:sldMk cId="1806564272" sldId="256"/>
            <ac:spMk id="32" creationId="{79EDBA2D-3022-AA41-B385-DCA984E847E4}"/>
          </ac:spMkLst>
        </pc:spChg>
        <pc:spChg chg="mod">
          <ac:chgData name="畠山 友翔" userId="cc4f688962191d1d" providerId="LiveId" clId="{A8A91366-60D5-4814-8BF6-012192F2EE7A}" dt="2022-04-26T12:43:50.760" v="24" actId="122"/>
          <ac:spMkLst>
            <pc:docMk/>
            <pc:sldMk cId="1806564272" sldId="256"/>
            <ac:spMk id="33" creationId="{65778C28-C12D-4D4D-BDFD-CA152CD2E383}"/>
          </ac:spMkLst>
        </pc:spChg>
        <pc:spChg chg="mod">
          <ac:chgData name="畠山 友翔" userId="cc4f688962191d1d" providerId="LiveId" clId="{A8A91366-60D5-4814-8BF6-012192F2EE7A}" dt="2022-04-26T12:43:50.760" v="24" actId="122"/>
          <ac:spMkLst>
            <pc:docMk/>
            <pc:sldMk cId="1806564272" sldId="256"/>
            <ac:spMk id="34" creationId="{F953DEBE-36E6-CB4F-BB64-29ECA4BF41A9}"/>
          </ac:spMkLst>
        </pc:spChg>
        <pc:spChg chg="mod">
          <ac:chgData name="畠山 友翔" userId="cc4f688962191d1d" providerId="LiveId" clId="{A8A91366-60D5-4814-8BF6-012192F2EE7A}" dt="2022-04-26T12:43:50.760" v="24" actId="122"/>
          <ac:spMkLst>
            <pc:docMk/>
            <pc:sldMk cId="1806564272" sldId="256"/>
            <ac:spMk id="37" creationId="{E0597DFD-6029-8F4A-9299-C2884A440BE8}"/>
          </ac:spMkLst>
        </pc:spChg>
        <pc:spChg chg="mod">
          <ac:chgData name="畠山 友翔" userId="cc4f688962191d1d" providerId="LiveId" clId="{A8A91366-60D5-4814-8BF6-012192F2EE7A}" dt="2022-04-26T12:43:55.717" v="25" actId="14100"/>
          <ac:spMkLst>
            <pc:docMk/>
            <pc:sldMk cId="1806564272" sldId="256"/>
            <ac:spMk id="38" creationId="{F1D19546-B558-4941-89D2-213EB412A19E}"/>
          </ac:spMkLst>
        </pc:spChg>
        <pc:spChg chg="mod">
          <ac:chgData name="畠山 友翔" userId="cc4f688962191d1d" providerId="LiveId" clId="{A8A91366-60D5-4814-8BF6-012192F2EE7A}" dt="2022-04-26T12:44:01.836" v="27" actId="14100"/>
          <ac:spMkLst>
            <pc:docMk/>
            <pc:sldMk cId="1806564272" sldId="256"/>
            <ac:spMk id="39" creationId="{7BC0B631-B1F0-0D4C-A5B2-CE32CB653237}"/>
          </ac:spMkLst>
        </pc:spChg>
        <pc:spChg chg="mod">
          <ac:chgData name="畠山 友翔" userId="cc4f688962191d1d" providerId="LiveId" clId="{A8A91366-60D5-4814-8BF6-012192F2EE7A}" dt="2022-04-26T12:44:20.931" v="33" actId="1076"/>
          <ac:spMkLst>
            <pc:docMk/>
            <pc:sldMk cId="1806564272" sldId="256"/>
            <ac:spMk id="40" creationId="{2C356C54-7A5E-BD48-A1F5-3342AA363ADA}"/>
          </ac:spMkLst>
        </pc:spChg>
        <pc:grpChg chg="add mod">
          <ac:chgData name="畠山 友翔" userId="cc4f688962191d1d" providerId="LiveId" clId="{A8A91366-60D5-4814-8BF6-012192F2EE7A}" dt="2022-04-26T12:44:24.555" v="34" actId="1076"/>
          <ac:grpSpMkLst>
            <pc:docMk/>
            <pc:sldMk cId="1806564272" sldId="256"/>
            <ac:grpSpMk id="2" creationId="{4B90CFD8-290F-49D4-B54B-5CF838A2AD9C}"/>
          </ac:grpSpMkLst>
        </pc:grpChg>
        <pc:grpChg chg="mod">
          <ac:chgData name="畠山 友翔" userId="cc4f688962191d1d" providerId="LiveId" clId="{A8A91366-60D5-4814-8BF6-012192F2EE7A}" dt="2022-04-26T12:43:12.513" v="15" actId="164"/>
          <ac:grpSpMkLst>
            <pc:docMk/>
            <pc:sldMk cId="1806564272" sldId="256"/>
            <ac:grpSpMk id="11" creationId="{59C75FA3-DADF-2A49-A5C2-329CFEAC3339}"/>
          </ac:grpSpMkLst>
        </pc:grpChg>
        <pc:grpChg chg="mod">
          <ac:chgData name="畠山 友翔" userId="cc4f688962191d1d" providerId="LiveId" clId="{A8A91366-60D5-4814-8BF6-012192F2EE7A}" dt="2022-04-26T12:43:12.513" v="15" actId="164"/>
          <ac:grpSpMkLst>
            <pc:docMk/>
            <pc:sldMk cId="1806564272" sldId="256"/>
            <ac:grpSpMk id="20" creationId="{47BC7E1E-F2F5-1B48-94DF-0C1BF02A1A6F}"/>
          </ac:grpSpMkLst>
        </pc:grpChg>
      </pc:sldChg>
      <pc:sldChg chg="add del">
        <pc:chgData name="畠山 友翔" userId="cc4f688962191d1d" providerId="LiveId" clId="{A8A91366-60D5-4814-8BF6-012192F2EE7A}" dt="2022-04-26T12:45:18.174" v="47" actId="47"/>
        <pc:sldMkLst>
          <pc:docMk/>
          <pc:sldMk cId="3224374651" sldId="257"/>
        </pc:sldMkLst>
      </pc:sldChg>
      <pc:sldChg chg="del">
        <pc:chgData name="畠山 友翔" userId="cc4f688962191d1d" providerId="LiveId" clId="{A8A91366-60D5-4814-8BF6-012192F2EE7A}" dt="2022-04-26T12:41:09.280" v="0" actId="47"/>
        <pc:sldMkLst>
          <pc:docMk/>
          <pc:sldMk cId="2084225183" sldId="287"/>
        </pc:sldMkLst>
      </pc:sldChg>
      <pc:sldChg chg="addSp delSp modSp mod">
        <pc:chgData name="畠山 友翔" userId="cc4f688962191d1d" providerId="LiveId" clId="{A8A91366-60D5-4814-8BF6-012192F2EE7A}" dt="2022-04-26T12:45:07.228" v="46" actId="1076"/>
        <pc:sldMkLst>
          <pc:docMk/>
          <pc:sldMk cId="2052887320" sldId="290"/>
        </pc:sldMkLst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3" creationId="{D2216AE7-02FF-4C44-B8D5-4E5943B000B6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4" creationId="{007B30B3-6E49-BB4E-8125-E286539E4DB7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5" creationId="{2E65AAE5-D925-9546-8B30-C1193F45841E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7" creationId="{80540112-E740-4DA3-8A42-1B1E589990CB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8" creationId="{57387B18-53F5-4DD6-A08A-BE061C0FAACE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9" creationId="{DB87BE8F-C371-4E22-9118-B7727A6708C1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11" creationId="{B7C1D944-F2DE-457D-B635-9151F2565FFB}"/>
          </ac:spMkLst>
        </pc:spChg>
        <pc:spChg chg="add mod">
          <ac:chgData name="畠山 友翔" userId="cc4f688962191d1d" providerId="LiveId" clId="{A8A91366-60D5-4814-8BF6-012192F2EE7A}" dt="2022-04-26T12:45:07.228" v="46" actId="1076"/>
          <ac:spMkLst>
            <pc:docMk/>
            <pc:sldMk cId="2052887320" sldId="290"/>
            <ac:spMk id="29" creationId="{6D9ABE53-44DE-4F38-944E-7F952BE51DFC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31" creationId="{02DE6BC7-E763-4F11-8AB8-BE8C7134660B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32" creationId="{57278A2D-3E94-4C34-BD15-6993D668E71E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34" creationId="{D86B5904-000B-D94E-8925-9F4DD4E4E8CC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56" creationId="{8CDD3559-A0BC-4F4C-91C4-26CD88E28FDA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57" creationId="{41C0CEC1-0A79-488A-AA05-404E582B3F43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58" creationId="{B254784E-AFE9-4267-830C-0138B6B5A881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59" creationId="{DC816C7E-BE6B-4F42-A508-17E71E39259B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60" creationId="{C83C5D93-F241-4DC4-A7EF-E487242B9868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61" creationId="{0328F018-CB19-4BC5-B884-E441205AF41A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62" creationId="{18DFE362-91FD-49D5-A140-0230718BD02D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63" creationId="{C3679699-DDF9-44FE-A31E-2754242F0A0B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71" creationId="{EE88C23F-3B7B-40B0-8FEF-6D88D6C680BE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72" creationId="{7521385E-1F4D-42C8-96FC-88BB2660A2CF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73" creationId="{21A4A9C2-F7B5-46B4-B6A5-75954E5E8B76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74" creationId="{59E0EEE8-4D15-40A9-A71D-57EB59ACDEA4}"/>
          </ac:spMkLst>
        </pc:spChg>
        <pc:spChg chg="mod">
          <ac:chgData name="畠山 友翔" userId="cc4f688962191d1d" providerId="LiveId" clId="{A8A91366-60D5-4814-8BF6-012192F2EE7A}" dt="2022-04-26T12:44:41.024" v="37" actId="404"/>
          <ac:spMkLst>
            <pc:docMk/>
            <pc:sldMk cId="2052887320" sldId="290"/>
            <ac:spMk id="75" creationId="{1C4B5201-79A7-4174-B5C9-E74499D35802}"/>
          </ac:spMkLst>
        </pc:spChg>
        <pc:spChg chg="del mod">
          <ac:chgData name="畠山 友翔" userId="cc4f688962191d1d" providerId="LiveId" clId="{A8A91366-60D5-4814-8BF6-012192F2EE7A}" dt="2022-04-26T12:42:53.237" v="11" actId="478"/>
          <ac:spMkLst>
            <pc:docMk/>
            <pc:sldMk cId="2052887320" sldId="290"/>
            <ac:spMk id="78" creationId="{AE7A4AC8-A6F0-463B-9E23-F246B798028A}"/>
          </ac:spMkLst>
        </pc:spChg>
        <pc:grpChg chg="mod">
          <ac:chgData name="畠山 友翔" userId="cc4f688962191d1d" providerId="LiveId" clId="{A8A91366-60D5-4814-8BF6-012192F2EE7A}" dt="2022-04-26T12:45:01.444" v="44" actId="1076"/>
          <ac:grpSpMkLst>
            <pc:docMk/>
            <pc:sldMk cId="2052887320" sldId="290"/>
            <ac:grpSpMk id="6" creationId="{52C2E773-32F2-D148-B0C0-42AC452DD562}"/>
          </ac:grpSpMkLst>
        </pc:grpChg>
      </pc:sldChg>
      <pc:sldChg chg="del">
        <pc:chgData name="畠山 友翔" userId="cc4f688962191d1d" providerId="LiveId" clId="{A8A91366-60D5-4814-8BF6-012192F2EE7A}" dt="2022-04-26T12:41:09.280" v="0" actId="47"/>
        <pc:sldMkLst>
          <pc:docMk/>
          <pc:sldMk cId="607122437" sldId="293"/>
        </pc:sldMkLst>
      </pc:sldChg>
      <pc:sldChg chg="del">
        <pc:chgData name="畠山 友翔" userId="cc4f688962191d1d" providerId="LiveId" clId="{A8A91366-60D5-4814-8BF6-012192F2EE7A}" dt="2022-04-26T12:41:09.280" v="0" actId="47"/>
        <pc:sldMkLst>
          <pc:docMk/>
          <pc:sldMk cId="1169291430" sldId="297"/>
        </pc:sldMkLst>
      </pc:sldChg>
      <pc:sldChg chg="del">
        <pc:chgData name="畠山 友翔" userId="cc4f688962191d1d" providerId="LiveId" clId="{A8A91366-60D5-4814-8BF6-012192F2EE7A}" dt="2022-04-26T12:41:09.280" v="0" actId="47"/>
        <pc:sldMkLst>
          <pc:docMk/>
          <pc:sldMk cId="1377239453" sldId="298"/>
        </pc:sldMkLst>
      </pc:sldChg>
      <pc:sldChg chg="del">
        <pc:chgData name="畠山 友翔" userId="cc4f688962191d1d" providerId="LiveId" clId="{A8A91366-60D5-4814-8BF6-012192F2EE7A}" dt="2022-04-26T12:41:09.280" v="0" actId="47"/>
        <pc:sldMkLst>
          <pc:docMk/>
          <pc:sldMk cId="883244948" sldId="299"/>
        </pc:sldMkLst>
      </pc:sldChg>
      <pc:sldChg chg="del">
        <pc:chgData name="畠山 友翔" userId="cc4f688962191d1d" providerId="LiveId" clId="{A8A91366-60D5-4814-8BF6-012192F2EE7A}" dt="2022-04-26T12:41:09.280" v="0" actId="47"/>
        <pc:sldMkLst>
          <pc:docMk/>
          <pc:sldMk cId="1535241415" sldId="300"/>
        </pc:sldMkLst>
      </pc:sldChg>
    </pc:docChg>
  </pc:docChgLst>
  <pc:docChgLst>
    <pc:chgData name="畠山 友翔" userId="cc4f688962191d1d" providerId="LiveId" clId="{5C84BC00-3BB2-49F9-B93C-9F234880F3B2}"/>
    <pc:docChg chg="undo custSel addSld delSld modSld">
      <pc:chgData name="畠山 友翔" userId="cc4f688962191d1d" providerId="LiveId" clId="{5C84BC00-3BB2-49F9-B93C-9F234880F3B2}" dt="2022-04-05T00:21:40.863" v="194" actId="1038"/>
      <pc:docMkLst>
        <pc:docMk/>
      </pc:docMkLst>
      <pc:sldChg chg="addSp delSp modSp mod">
        <pc:chgData name="畠山 友翔" userId="cc4f688962191d1d" providerId="LiveId" clId="{5C84BC00-3BB2-49F9-B93C-9F234880F3B2}" dt="2022-04-05T00:21:40.863" v="194" actId="1038"/>
        <pc:sldMkLst>
          <pc:docMk/>
          <pc:sldMk cId="2052887320" sldId="290"/>
        </pc:sldMkLst>
        <pc:spChg chg="del">
          <ac:chgData name="畠山 友翔" userId="cc4f688962191d1d" providerId="LiveId" clId="{5C84BC00-3BB2-49F9-B93C-9F234880F3B2}" dt="2022-04-05T00:20:26.320" v="15" actId="478"/>
          <ac:spMkLst>
            <pc:docMk/>
            <pc:sldMk cId="2052887320" sldId="290"/>
            <ac:spMk id="2" creationId="{14365746-5FDC-B046-942F-9952D83EF13E}"/>
          </ac:spMkLst>
        </pc:spChg>
        <pc:spChg chg="mod">
          <ac:chgData name="畠山 友翔" userId="cc4f688962191d1d" providerId="LiveId" clId="{5C84BC00-3BB2-49F9-B93C-9F234880F3B2}" dt="2022-04-05T00:20:47.795" v="21"/>
          <ac:spMkLst>
            <pc:docMk/>
            <pc:sldMk cId="2052887320" sldId="290"/>
            <ac:spMk id="5" creationId="{2E65AAE5-D925-9546-8B30-C1193F45841E}"/>
          </ac:spMkLst>
        </pc:spChg>
        <pc:spChg chg="mod">
          <ac:chgData name="畠山 友翔" userId="cc4f688962191d1d" providerId="LiveId" clId="{5C84BC00-3BB2-49F9-B93C-9F234880F3B2}" dt="2022-04-05T00:21:40.863" v="194" actId="1038"/>
          <ac:spMkLst>
            <pc:docMk/>
            <pc:sldMk cId="2052887320" sldId="290"/>
            <ac:spMk id="71" creationId="{EE88C23F-3B7B-40B0-8FEF-6D88D6C680BE}"/>
          </ac:spMkLst>
        </pc:spChg>
        <pc:spChg chg="mod">
          <ac:chgData name="畠山 友翔" userId="cc4f688962191d1d" providerId="LiveId" clId="{5C84BC00-3BB2-49F9-B93C-9F234880F3B2}" dt="2022-04-05T00:21:35.168" v="178" actId="1038"/>
          <ac:spMkLst>
            <pc:docMk/>
            <pc:sldMk cId="2052887320" sldId="290"/>
            <ac:spMk id="72" creationId="{7521385E-1F4D-42C8-96FC-88BB2660A2CF}"/>
          </ac:spMkLst>
        </pc:spChg>
        <pc:spChg chg="mod">
          <ac:chgData name="畠山 友翔" userId="cc4f688962191d1d" providerId="LiveId" clId="{5C84BC00-3BB2-49F9-B93C-9F234880F3B2}" dt="2022-04-05T00:21:27.825" v="140" actId="1038"/>
          <ac:spMkLst>
            <pc:docMk/>
            <pc:sldMk cId="2052887320" sldId="290"/>
            <ac:spMk id="73" creationId="{21A4A9C2-F7B5-46B4-B6A5-75954E5E8B76}"/>
          </ac:spMkLst>
        </pc:spChg>
        <pc:spChg chg="mod">
          <ac:chgData name="畠山 友翔" userId="cc4f688962191d1d" providerId="LiveId" clId="{5C84BC00-3BB2-49F9-B93C-9F234880F3B2}" dt="2022-04-05T00:21:23.187" v="110" actId="1038"/>
          <ac:spMkLst>
            <pc:docMk/>
            <pc:sldMk cId="2052887320" sldId="290"/>
            <ac:spMk id="74" creationId="{59E0EEE8-4D15-40A9-A71D-57EB59ACDEA4}"/>
          </ac:spMkLst>
        </pc:spChg>
        <pc:spChg chg="mod">
          <ac:chgData name="畠山 友翔" userId="cc4f688962191d1d" providerId="LiveId" clId="{5C84BC00-3BB2-49F9-B93C-9F234880F3B2}" dt="2022-04-05T00:21:17.695" v="74" actId="1038"/>
          <ac:spMkLst>
            <pc:docMk/>
            <pc:sldMk cId="2052887320" sldId="290"/>
            <ac:spMk id="75" creationId="{1C4B5201-79A7-4174-B5C9-E74499D35802}"/>
          </ac:spMkLst>
        </pc:spChg>
        <pc:spChg chg="del">
          <ac:chgData name="畠山 友翔" userId="cc4f688962191d1d" providerId="LiveId" clId="{5C84BC00-3BB2-49F9-B93C-9F234880F3B2}" dt="2022-04-05T00:20:31.185" v="16" actId="478"/>
          <ac:spMkLst>
            <pc:docMk/>
            <pc:sldMk cId="2052887320" sldId="290"/>
            <ac:spMk id="76" creationId="{880C43F2-5C12-47D5-A821-F70E299EBC0D}"/>
          </ac:spMkLst>
        </pc:spChg>
        <pc:spChg chg="del">
          <ac:chgData name="畠山 友翔" userId="cc4f688962191d1d" providerId="LiveId" clId="{5C84BC00-3BB2-49F9-B93C-9F234880F3B2}" dt="2022-04-05T00:20:31.185" v="16" actId="478"/>
          <ac:spMkLst>
            <pc:docMk/>
            <pc:sldMk cId="2052887320" sldId="290"/>
            <ac:spMk id="77" creationId="{F7E6E2C2-F262-4BB7-A8A3-E368DAED5FAF}"/>
          </ac:spMkLst>
        </pc:spChg>
        <pc:spChg chg="mod">
          <ac:chgData name="畠山 友翔" userId="cc4f688962191d1d" providerId="LiveId" clId="{5C84BC00-3BB2-49F9-B93C-9F234880F3B2}" dt="2022-04-05T00:20:25.228" v="14" actId="1076"/>
          <ac:spMkLst>
            <pc:docMk/>
            <pc:sldMk cId="2052887320" sldId="290"/>
            <ac:spMk id="78" creationId="{AE7A4AC8-A6F0-463B-9E23-F246B798028A}"/>
          </ac:spMkLst>
        </pc:spChg>
        <pc:picChg chg="del">
          <ac:chgData name="畠山 友翔" userId="cc4f688962191d1d" providerId="LiveId" clId="{5C84BC00-3BB2-49F9-B93C-9F234880F3B2}" dt="2022-04-05T00:19:48.039" v="10" actId="478"/>
          <ac:picMkLst>
            <pc:docMk/>
            <pc:sldMk cId="2052887320" sldId="290"/>
            <ac:picMk id="6" creationId="{41E3A736-9C00-4FEB-8129-4369CCCF4A1E}"/>
          </ac:picMkLst>
        </pc:picChg>
        <pc:picChg chg="add mod ord modCrop">
          <ac:chgData name="畠山 友翔" userId="cc4f688962191d1d" providerId="LiveId" clId="{5C84BC00-3BB2-49F9-B93C-9F234880F3B2}" dt="2022-04-05T00:20:07.875" v="11" actId="732"/>
          <ac:picMkLst>
            <pc:docMk/>
            <pc:sldMk cId="2052887320" sldId="290"/>
            <ac:picMk id="10" creationId="{99286F92-A23D-4796-B054-9DF9E314A21A}"/>
          </ac:picMkLst>
        </pc:picChg>
      </pc:sldChg>
      <pc:sldChg chg="add">
        <pc:chgData name="畠山 友翔" userId="cc4f688962191d1d" providerId="LiveId" clId="{5C84BC00-3BB2-49F9-B93C-9F234880F3B2}" dt="2022-04-05T00:19:22.575" v="2"/>
        <pc:sldMkLst>
          <pc:docMk/>
          <pc:sldMk cId="883244948" sldId="299"/>
        </pc:sldMkLst>
      </pc:sldChg>
      <pc:sldChg chg="new del">
        <pc:chgData name="畠山 友翔" userId="cc4f688962191d1d" providerId="LiveId" clId="{5C84BC00-3BB2-49F9-B93C-9F234880F3B2}" dt="2022-04-05T00:19:18.402" v="1" actId="47"/>
        <pc:sldMkLst>
          <pc:docMk/>
          <pc:sldMk cId="3453897794" sldId="299"/>
        </pc:sldMkLst>
      </pc:sldChg>
    </pc:docChg>
  </pc:docChgLst>
  <pc:docChgLst>
    <pc:chgData name="畠山 友翔" userId="cc4f688962191d1d" providerId="LiveId" clId="{2DC5F910-C602-4C4E-8982-36C094401DC6}"/>
    <pc:docChg chg="custSel modSld">
      <pc:chgData name="畠山 友翔" userId="cc4f688962191d1d" providerId="LiveId" clId="{2DC5F910-C602-4C4E-8982-36C094401DC6}" dt="2022-04-26T12:38:05.035" v="30"/>
      <pc:docMkLst>
        <pc:docMk/>
      </pc:docMkLst>
      <pc:sldChg chg="addSp delSp modSp mod">
        <pc:chgData name="畠山 友翔" userId="cc4f688962191d1d" providerId="LiveId" clId="{2DC5F910-C602-4C4E-8982-36C094401DC6}" dt="2022-04-26T12:38:05.035" v="30"/>
        <pc:sldMkLst>
          <pc:docMk/>
          <pc:sldMk cId="1377239453" sldId="298"/>
        </pc:sldMkLst>
        <pc:spChg chg="del">
          <ac:chgData name="畠山 友翔" userId="cc4f688962191d1d" providerId="LiveId" clId="{2DC5F910-C602-4C4E-8982-36C094401DC6}" dt="2022-04-26T12:31:44.606" v="11" actId="478"/>
          <ac:spMkLst>
            <pc:docMk/>
            <pc:sldMk cId="1377239453" sldId="298"/>
            <ac:spMk id="36" creationId="{521AC63E-602D-4DFC-82AA-FC8A737A4D4A}"/>
          </ac:spMkLst>
        </pc:spChg>
        <pc:spChg chg="mod">
          <ac:chgData name="畠山 友翔" userId="cc4f688962191d1d" providerId="LiveId" clId="{2DC5F910-C602-4C4E-8982-36C094401DC6}" dt="2022-04-26T12:32:45.867" v="15" actId="6549"/>
          <ac:spMkLst>
            <pc:docMk/>
            <pc:sldMk cId="1377239453" sldId="298"/>
            <ac:spMk id="37" creationId="{2041DCD5-3A70-4764-835A-FAEB125DACA1}"/>
          </ac:spMkLst>
        </pc:spChg>
        <pc:spChg chg="add mod">
          <ac:chgData name="畠山 友翔" userId="cc4f688962191d1d" providerId="LiveId" clId="{2DC5F910-C602-4C4E-8982-36C094401DC6}" dt="2022-04-26T12:31:44.807" v="12"/>
          <ac:spMkLst>
            <pc:docMk/>
            <pc:sldMk cId="1377239453" sldId="298"/>
            <ac:spMk id="39" creationId="{9D3F6BB6-A18E-4E50-B2B5-F75399BAF21F}"/>
          </ac:spMkLst>
        </pc:spChg>
        <pc:spChg chg="add mod">
          <ac:chgData name="畠山 友翔" userId="cc4f688962191d1d" providerId="LiveId" clId="{2DC5F910-C602-4C4E-8982-36C094401DC6}" dt="2022-04-26T12:31:44.807" v="12"/>
          <ac:spMkLst>
            <pc:docMk/>
            <pc:sldMk cId="1377239453" sldId="298"/>
            <ac:spMk id="40" creationId="{F1074D1E-EBA4-47EF-9222-1C3E87C8FC9F}"/>
          </ac:spMkLst>
        </pc:spChg>
        <pc:spChg chg="add mod">
          <ac:chgData name="畠山 友翔" userId="cc4f688962191d1d" providerId="LiveId" clId="{2DC5F910-C602-4C4E-8982-36C094401DC6}" dt="2022-04-26T12:38:05.035" v="30"/>
          <ac:spMkLst>
            <pc:docMk/>
            <pc:sldMk cId="1377239453" sldId="298"/>
            <ac:spMk id="41" creationId="{7FFDDA33-B03F-42F7-86A0-863D6087ACA4}"/>
          </ac:spMkLst>
        </pc:spChg>
        <pc:picChg chg="mod modCrop">
          <ac:chgData name="畠山 友翔" userId="cc4f688962191d1d" providerId="LiveId" clId="{2DC5F910-C602-4C4E-8982-36C094401DC6}" dt="2022-04-26T12:31:52.009" v="13" actId="732"/>
          <ac:picMkLst>
            <pc:docMk/>
            <pc:sldMk cId="1377239453" sldId="298"/>
            <ac:picMk id="4" creationId="{35764943-58CE-4C61-9C54-A5D6919510D7}"/>
          </ac:picMkLst>
        </pc:picChg>
      </pc:sldChg>
      <pc:sldChg chg="addSp delSp modSp mod">
        <pc:chgData name="畠山 友翔" userId="cc4f688962191d1d" providerId="LiveId" clId="{2DC5F910-C602-4C4E-8982-36C094401DC6}" dt="2022-04-26T12:37:52.041" v="29" actId="20577"/>
        <pc:sldMkLst>
          <pc:docMk/>
          <pc:sldMk cId="1535241415" sldId="300"/>
        </pc:sldMkLst>
        <pc:spChg chg="mod">
          <ac:chgData name="畠山 友翔" userId="cc4f688962191d1d" providerId="LiveId" clId="{2DC5F910-C602-4C4E-8982-36C094401DC6}" dt="2022-04-26T12:32:56.118" v="17" actId="6549"/>
          <ac:spMkLst>
            <pc:docMk/>
            <pc:sldMk cId="1535241415" sldId="300"/>
            <ac:spMk id="30" creationId="{867E231C-76B6-40A1-A73F-20CCD91E9D80}"/>
          </ac:spMkLst>
        </pc:spChg>
        <pc:spChg chg="add mod">
          <ac:chgData name="畠山 友翔" userId="cc4f688962191d1d" providerId="LiveId" clId="{2DC5F910-C602-4C4E-8982-36C094401DC6}" dt="2022-04-26T12:31:35.249" v="10" actId="14100"/>
          <ac:spMkLst>
            <pc:docMk/>
            <pc:sldMk cId="1535241415" sldId="300"/>
            <ac:spMk id="35" creationId="{9945961F-33F1-49E4-8322-6A9A3C0830D6}"/>
          </ac:spMkLst>
        </pc:spChg>
        <pc:spChg chg="add mod">
          <ac:chgData name="畠山 友翔" userId="cc4f688962191d1d" providerId="LiveId" clId="{2DC5F910-C602-4C4E-8982-36C094401DC6}" dt="2022-04-26T12:31:27.119" v="7" actId="14100"/>
          <ac:spMkLst>
            <pc:docMk/>
            <pc:sldMk cId="1535241415" sldId="300"/>
            <ac:spMk id="38" creationId="{7CF22163-5FCD-4B7E-9A66-4B02F979A628}"/>
          </ac:spMkLst>
        </pc:spChg>
        <pc:spChg chg="add mod">
          <ac:chgData name="畠山 友翔" userId="cc4f688962191d1d" providerId="LiveId" clId="{2DC5F910-C602-4C4E-8982-36C094401DC6}" dt="2022-04-26T12:37:52.041" v="29" actId="20577"/>
          <ac:spMkLst>
            <pc:docMk/>
            <pc:sldMk cId="1535241415" sldId="300"/>
            <ac:spMk id="39" creationId="{DEC9064F-B89E-4C86-854F-EB6D497BE641}"/>
          </ac:spMkLst>
        </pc:spChg>
        <pc:spChg chg="add del">
          <ac:chgData name="畠山 友翔" userId="cc4f688962191d1d" providerId="LiveId" clId="{2DC5F910-C602-4C4E-8982-36C094401DC6}" dt="2022-04-26T12:37:03.644" v="22" actId="478"/>
          <ac:spMkLst>
            <pc:docMk/>
            <pc:sldMk cId="1535241415" sldId="300"/>
            <ac:spMk id="40" creationId="{EAB1BFB2-08D7-4B3B-8A35-C69B7095705E}"/>
          </ac:spMkLst>
        </pc:spChg>
        <pc:picChg chg="mod modCrop">
          <ac:chgData name="畠山 友翔" userId="cc4f688962191d1d" providerId="LiveId" clId="{2DC5F910-C602-4C4E-8982-36C094401DC6}" dt="2022-04-26T12:31:00.865" v="0" actId="732"/>
          <ac:picMkLst>
            <pc:docMk/>
            <pc:sldMk cId="1535241415" sldId="300"/>
            <ac:picMk id="2" creationId="{046ACF39-DCF5-4F2F-8BB6-CAF9415E6D1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09AA0-3217-4762-88AE-4D7190B30FB2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7D7EE-7875-48FD-89F7-984FB90D6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41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5900" y="2244726"/>
            <a:ext cx="168402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6500" y="7204076"/>
            <a:ext cx="14859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551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34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77963" y="730250"/>
            <a:ext cx="4271963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2076" y="730250"/>
            <a:ext cx="12568238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095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27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757" y="3419479"/>
            <a:ext cx="1708785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1757" y="9178929"/>
            <a:ext cx="1708785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517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2075" y="3651250"/>
            <a:ext cx="84201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9825" y="3651250"/>
            <a:ext cx="84201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05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656" y="730253"/>
            <a:ext cx="17087850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4658" y="3362326"/>
            <a:ext cx="8381403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4658" y="5010150"/>
            <a:ext cx="8381403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9826" y="3362326"/>
            <a:ext cx="8422681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9826" y="5010150"/>
            <a:ext cx="8422681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6491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670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63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655" y="914400"/>
            <a:ext cx="638988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2680" y="1974853"/>
            <a:ext cx="10029825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4655" y="4114800"/>
            <a:ext cx="638988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3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655" y="914400"/>
            <a:ext cx="638988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22680" y="1974853"/>
            <a:ext cx="10029825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4655" y="4114800"/>
            <a:ext cx="638988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354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2075" y="730253"/>
            <a:ext cx="170878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2075" y="3651250"/>
            <a:ext cx="170878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2075" y="12712703"/>
            <a:ext cx="44577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02D39-1372-4D30-AE8B-E501748B0E28}" type="datetimeFigureOut">
              <a:rPr kumimoji="1" lang="ja-JP" altLang="en-US" smtClean="0"/>
              <a:t>2022/11/20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62725" y="12712703"/>
            <a:ext cx="66865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92225" y="12712703"/>
            <a:ext cx="44577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DBAD2-522E-4AE1-B1F6-400B294165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268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58C5A5F-CA65-4C4D-BC57-3BBB83471AC7}"/>
              </a:ext>
            </a:extLst>
          </p:cNvPr>
          <p:cNvSpPr/>
          <p:nvPr/>
        </p:nvSpPr>
        <p:spPr>
          <a:xfrm>
            <a:off x="2260598" y="3596270"/>
            <a:ext cx="153162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altLang="ja-JP" sz="3600" dirty="0">
                <a:latin typeface="Times New Roman,Bold" pitchFamily="2" charset="0"/>
              </a:rPr>
              <a:t>Annals of Botany Supplementary data</a:t>
            </a:r>
          </a:p>
          <a:p>
            <a:br>
              <a:rPr lang="en" altLang="ja-JP" sz="3600" dirty="0">
                <a:latin typeface="Times New Roman,Bold" pitchFamily="2" charset="0"/>
              </a:rPr>
            </a:br>
            <a:r>
              <a:rPr lang="en" altLang="ja-JP" sz="3600" dirty="0">
                <a:latin typeface="Times New Roman,Bold" pitchFamily="2" charset="0"/>
              </a:rPr>
              <a:t>Article title: Photosynthesis and leaf structure of F</a:t>
            </a:r>
            <a:r>
              <a:rPr lang="en" altLang="ja-JP" sz="3600" baseline="-25000" dirty="0">
                <a:latin typeface="Times New Roman,Bold" pitchFamily="2" charset="0"/>
              </a:rPr>
              <a:t>1</a:t>
            </a:r>
            <a:r>
              <a:rPr lang="en" altLang="ja-JP" sz="3600" dirty="0">
                <a:latin typeface="Times New Roman,Bold" pitchFamily="2" charset="0"/>
              </a:rPr>
              <a:t> hybrids between </a:t>
            </a:r>
            <a:r>
              <a:rPr lang="en" altLang="ja-JP" sz="3600" dirty="0">
                <a:latin typeface="Times New Roman,BoldItalic" pitchFamily="2" charset="0"/>
              </a:rPr>
              <a:t>Cymbidium </a:t>
            </a:r>
            <a:r>
              <a:rPr lang="en" altLang="ja-JP" sz="3600" dirty="0" err="1">
                <a:latin typeface="Times New Roman,BoldItalic" pitchFamily="2" charset="0"/>
              </a:rPr>
              <a:t>ensifolium</a:t>
            </a:r>
            <a:r>
              <a:rPr lang="en" altLang="ja-JP" sz="3600" dirty="0">
                <a:latin typeface="Times New Roman,BoldItalic" pitchFamily="2" charset="0"/>
              </a:rPr>
              <a:t> </a:t>
            </a:r>
            <a:r>
              <a:rPr lang="en" altLang="ja-JP" sz="3600" dirty="0">
                <a:latin typeface="Times New Roman,Bold" pitchFamily="2" charset="0"/>
              </a:rPr>
              <a:t>(C</a:t>
            </a:r>
            <a:r>
              <a:rPr lang="en" altLang="ja-JP" sz="3600" baseline="-25000" dirty="0">
                <a:latin typeface="Times New Roman,Bold" pitchFamily="2" charset="0"/>
              </a:rPr>
              <a:t>3</a:t>
            </a:r>
            <a:r>
              <a:rPr lang="en" altLang="ja-JP" sz="3600" dirty="0">
                <a:latin typeface="Times New Roman,Bold" pitchFamily="2" charset="0"/>
              </a:rPr>
              <a:t>) and </a:t>
            </a:r>
            <a:r>
              <a:rPr lang="en" altLang="ja-JP" sz="3600" dirty="0">
                <a:latin typeface="Times New Roman,BoldItalic" pitchFamily="2" charset="0"/>
              </a:rPr>
              <a:t>C. bicolor </a:t>
            </a:r>
            <a:r>
              <a:rPr lang="en" altLang="ja-JP" sz="3600" dirty="0">
                <a:latin typeface="Times New Roman,Bold" pitchFamily="2" charset="0"/>
              </a:rPr>
              <a:t>subsp. </a:t>
            </a:r>
            <a:r>
              <a:rPr lang="en" altLang="ja-JP" sz="3600" dirty="0" err="1">
                <a:latin typeface="Times New Roman,BoldItalic" pitchFamily="2" charset="0"/>
              </a:rPr>
              <a:t>pubescens</a:t>
            </a:r>
            <a:r>
              <a:rPr lang="en" altLang="ja-JP" sz="3600" dirty="0">
                <a:latin typeface="Times New Roman,BoldItalic" pitchFamily="2" charset="0"/>
              </a:rPr>
              <a:t> </a:t>
            </a:r>
            <a:r>
              <a:rPr lang="en" altLang="ja-JP" sz="3600" dirty="0">
                <a:latin typeface="Times New Roman,Bold" pitchFamily="2" charset="0"/>
              </a:rPr>
              <a:t>(CAM)</a:t>
            </a:r>
          </a:p>
          <a:p>
            <a:r>
              <a:rPr lang="en" altLang="ja-JP" sz="3600" dirty="0">
                <a:latin typeface="Times New Roman,Bold" pitchFamily="2" charset="0"/>
              </a:rPr>
              <a:t> </a:t>
            </a:r>
            <a:endParaRPr lang="en" altLang="ja-JP" sz="3600" dirty="0"/>
          </a:p>
          <a:p>
            <a:r>
              <a:rPr lang="en" altLang="ja-JP" sz="3600" dirty="0">
                <a:latin typeface="Times New Roman,Bold" pitchFamily="2" charset="0"/>
              </a:rPr>
              <a:t>Authors: Yoko </a:t>
            </a:r>
            <a:r>
              <a:rPr lang="en" altLang="ja-JP" sz="3600" dirty="0" err="1">
                <a:latin typeface="Times New Roman,Bold" pitchFamily="2" charset="0"/>
              </a:rPr>
              <a:t>Yamaga-Hatakeyama</a:t>
            </a:r>
            <a:r>
              <a:rPr lang="en" altLang="ja-JP" sz="3600" dirty="0">
                <a:latin typeface="Times New Roman,Bold" pitchFamily="2" charset="0"/>
              </a:rPr>
              <a:t>, </a:t>
            </a:r>
            <a:r>
              <a:rPr lang="en" altLang="ja-JP" sz="3600" dirty="0" err="1">
                <a:latin typeface="Times New Roman,Bold" pitchFamily="2" charset="0"/>
              </a:rPr>
              <a:t>Masamitsu</a:t>
            </a:r>
            <a:r>
              <a:rPr lang="en" altLang="ja-JP" sz="3600" dirty="0">
                <a:latin typeface="Times New Roman,Bold" pitchFamily="2" charset="0"/>
              </a:rPr>
              <a:t> </a:t>
            </a:r>
            <a:r>
              <a:rPr lang="en" altLang="ja-JP" sz="3600" dirty="0" err="1">
                <a:latin typeface="Times New Roman,Bold" pitchFamily="2" charset="0"/>
              </a:rPr>
              <a:t>Okutani</a:t>
            </a:r>
            <a:r>
              <a:rPr lang="en" altLang="ja-JP" sz="3600" dirty="0">
                <a:latin typeface="Times New Roman,Bold" pitchFamily="2" charset="0"/>
              </a:rPr>
              <a:t>, </a:t>
            </a:r>
            <a:r>
              <a:rPr lang="en" altLang="ja-JP" sz="3600" dirty="0" err="1">
                <a:latin typeface="Times New Roman,Bold" pitchFamily="2" charset="0"/>
              </a:rPr>
              <a:t>Yuto</a:t>
            </a:r>
            <a:r>
              <a:rPr lang="en" altLang="ja-JP" sz="3600" dirty="0">
                <a:latin typeface="Times New Roman,Bold" pitchFamily="2" charset="0"/>
              </a:rPr>
              <a:t> </a:t>
            </a:r>
            <a:r>
              <a:rPr lang="en" altLang="ja-JP" sz="3600" dirty="0" err="1">
                <a:latin typeface="Times New Roman,Bold" pitchFamily="2" charset="0"/>
              </a:rPr>
              <a:t>Hatakeyama</a:t>
            </a:r>
            <a:r>
              <a:rPr lang="en" altLang="ja-JP" sz="3600" dirty="0">
                <a:latin typeface="Times New Roman,Bold" pitchFamily="2" charset="0"/>
              </a:rPr>
              <a:t>, Takayuki </a:t>
            </a:r>
            <a:r>
              <a:rPr lang="en" altLang="ja-JP" sz="3600" dirty="0" err="1">
                <a:latin typeface="Times New Roman,Bold" pitchFamily="2" charset="0"/>
              </a:rPr>
              <a:t>Yabiku</a:t>
            </a:r>
            <a:r>
              <a:rPr lang="en" altLang="ja-JP" sz="3600" dirty="0">
                <a:latin typeface="Times New Roman,Bold" pitchFamily="2" charset="0"/>
              </a:rPr>
              <a:t>, </a:t>
            </a:r>
            <a:r>
              <a:rPr lang="en" altLang="ja-JP" sz="3600" dirty="0" err="1">
                <a:latin typeface="Times New Roman,Bold" pitchFamily="2" charset="0"/>
              </a:rPr>
              <a:t>Tomohisa</a:t>
            </a:r>
            <a:r>
              <a:rPr lang="en" altLang="ja-JP" sz="3600" dirty="0">
                <a:latin typeface="Times New Roman,Bold" pitchFamily="2" charset="0"/>
              </a:rPr>
              <a:t> Yukawa, and Osamu Ueno </a:t>
            </a:r>
            <a:endParaRPr lang="en" altLang="ja-JP" sz="3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656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55ABA29-99D6-864B-AFBD-AA32808F5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774607"/>
              </p:ext>
            </p:extLst>
          </p:nvPr>
        </p:nvGraphicFramePr>
        <p:xfrm>
          <a:off x="769258" y="2208505"/>
          <a:ext cx="18455949" cy="713316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255266">
                  <a:extLst>
                    <a:ext uri="{9D8B030D-6E8A-4147-A177-3AD203B41FA5}">
                      <a16:colId xmlns:a16="http://schemas.microsoft.com/office/drawing/2014/main" val="955860676"/>
                    </a:ext>
                  </a:extLst>
                </a:gridCol>
                <a:gridCol w="1179361">
                  <a:extLst>
                    <a:ext uri="{9D8B030D-6E8A-4147-A177-3AD203B41FA5}">
                      <a16:colId xmlns:a16="http://schemas.microsoft.com/office/drawing/2014/main" val="2841500313"/>
                    </a:ext>
                  </a:extLst>
                </a:gridCol>
                <a:gridCol w="310360">
                  <a:extLst>
                    <a:ext uri="{9D8B030D-6E8A-4147-A177-3AD203B41FA5}">
                      <a16:colId xmlns:a16="http://schemas.microsoft.com/office/drawing/2014/main" val="3235596378"/>
                    </a:ext>
                  </a:extLst>
                </a:gridCol>
                <a:gridCol w="1179361">
                  <a:extLst>
                    <a:ext uri="{9D8B030D-6E8A-4147-A177-3AD203B41FA5}">
                      <a16:colId xmlns:a16="http://schemas.microsoft.com/office/drawing/2014/main" val="2834442919"/>
                    </a:ext>
                  </a:extLst>
                </a:gridCol>
                <a:gridCol w="227596">
                  <a:extLst>
                    <a:ext uri="{9D8B030D-6E8A-4147-A177-3AD203B41FA5}">
                      <a16:colId xmlns:a16="http://schemas.microsoft.com/office/drawing/2014/main" val="3768186696"/>
                    </a:ext>
                  </a:extLst>
                </a:gridCol>
                <a:gridCol w="1469029">
                  <a:extLst>
                    <a:ext uri="{9D8B030D-6E8A-4147-A177-3AD203B41FA5}">
                      <a16:colId xmlns:a16="http://schemas.microsoft.com/office/drawing/2014/main" val="3521987608"/>
                    </a:ext>
                  </a:extLst>
                </a:gridCol>
                <a:gridCol w="641406">
                  <a:extLst>
                    <a:ext uri="{9D8B030D-6E8A-4147-A177-3AD203B41FA5}">
                      <a16:colId xmlns:a16="http://schemas.microsoft.com/office/drawing/2014/main" val="1122932892"/>
                    </a:ext>
                  </a:extLst>
                </a:gridCol>
                <a:gridCol w="1137979">
                  <a:extLst>
                    <a:ext uri="{9D8B030D-6E8A-4147-A177-3AD203B41FA5}">
                      <a16:colId xmlns:a16="http://schemas.microsoft.com/office/drawing/2014/main" val="3786399274"/>
                    </a:ext>
                  </a:extLst>
                </a:gridCol>
                <a:gridCol w="268976">
                  <a:extLst>
                    <a:ext uri="{9D8B030D-6E8A-4147-A177-3AD203B41FA5}">
                      <a16:colId xmlns:a16="http://schemas.microsoft.com/office/drawing/2014/main" val="2025467822"/>
                    </a:ext>
                  </a:extLst>
                </a:gridCol>
                <a:gridCol w="1344884">
                  <a:extLst>
                    <a:ext uri="{9D8B030D-6E8A-4147-A177-3AD203B41FA5}">
                      <a16:colId xmlns:a16="http://schemas.microsoft.com/office/drawing/2014/main" val="2447864363"/>
                    </a:ext>
                  </a:extLst>
                </a:gridCol>
                <a:gridCol w="1179361">
                  <a:extLst>
                    <a:ext uri="{9D8B030D-6E8A-4147-A177-3AD203B41FA5}">
                      <a16:colId xmlns:a16="http://schemas.microsoft.com/office/drawing/2014/main" val="209829248"/>
                    </a:ext>
                  </a:extLst>
                </a:gridCol>
                <a:gridCol w="268976">
                  <a:extLst>
                    <a:ext uri="{9D8B030D-6E8A-4147-A177-3AD203B41FA5}">
                      <a16:colId xmlns:a16="http://schemas.microsoft.com/office/drawing/2014/main" val="1390157249"/>
                    </a:ext>
                  </a:extLst>
                </a:gridCol>
                <a:gridCol w="1406957">
                  <a:extLst>
                    <a:ext uri="{9D8B030D-6E8A-4147-A177-3AD203B41FA5}">
                      <a16:colId xmlns:a16="http://schemas.microsoft.com/office/drawing/2014/main" val="667253112"/>
                    </a:ext>
                  </a:extLst>
                </a:gridCol>
                <a:gridCol w="1241431">
                  <a:extLst>
                    <a:ext uri="{9D8B030D-6E8A-4147-A177-3AD203B41FA5}">
                      <a16:colId xmlns:a16="http://schemas.microsoft.com/office/drawing/2014/main" val="3709765125"/>
                    </a:ext>
                  </a:extLst>
                </a:gridCol>
                <a:gridCol w="268976">
                  <a:extLst>
                    <a:ext uri="{9D8B030D-6E8A-4147-A177-3AD203B41FA5}">
                      <a16:colId xmlns:a16="http://schemas.microsoft.com/office/drawing/2014/main" val="294658374"/>
                    </a:ext>
                  </a:extLst>
                </a:gridCol>
                <a:gridCol w="1262121">
                  <a:extLst>
                    <a:ext uri="{9D8B030D-6E8A-4147-A177-3AD203B41FA5}">
                      <a16:colId xmlns:a16="http://schemas.microsoft.com/office/drawing/2014/main" val="452144217"/>
                    </a:ext>
                  </a:extLst>
                </a:gridCol>
                <a:gridCol w="1262121">
                  <a:extLst>
                    <a:ext uri="{9D8B030D-6E8A-4147-A177-3AD203B41FA5}">
                      <a16:colId xmlns:a16="http://schemas.microsoft.com/office/drawing/2014/main" val="1210863517"/>
                    </a:ext>
                  </a:extLst>
                </a:gridCol>
                <a:gridCol w="331048">
                  <a:extLst>
                    <a:ext uri="{9D8B030D-6E8A-4147-A177-3AD203B41FA5}">
                      <a16:colId xmlns:a16="http://schemas.microsoft.com/office/drawing/2014/main" val="1213688363"/>
                    </a:ext>
                  </a:extLst>
                </a:gridCol>
                <a:gridCol w="1220740">
                  <a:extLst>
                    <a:ext uri="{9D8B030D-6E8A-4147-A177-3AD203B41FA5}">
                      <a16:colId xmlns:a16="http://schemas.microsoft.com/office/drawing/2014/main" val="209008608"/>
                    </a:ext>
                  </a:extLst>
                </a:gridCol>
              </a:tblGrid>
              <a:tr h="1138908">
                <a:tc gridSpan="19"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Table S1</a:t>
                      </a:r>
                      <a:r>
                        <a:rPr lang="en" sz="2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r>
                        <a:rPr lang="en-US" altLang="ja-JP" sz="28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Δ</a:t>
                      </a:r>
                      <a:r>
                        <a:rPr lang="en" altLang="ja-JP" sz="2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" sz="2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alate</a:t>
                      </a:r>
                      <a:r>
                        <a:rPr lang="en" sz="2800" u="none" strike="noStrike" dirty="0">
                          <a:effectLst/>
                        </a:rPr>
                        <a:t>, ∂</a:t>
                      </a:r>
                      <a:r>
                        <a:rPr lang="en" sz="2800" u="none" strike="noStrike" baseline="30000" dirty="0">
                          <a:effectLst/>
                        </a:rPr>
                        <a:t>13</a:t>
                      </a:r>
                      <a:r>
                        <a:rPr lang="en" sz="2800" u="none" strike="noStrike" dirty="0">
                          <a:effectLst/>
                        </a:rPr>
                        <a:t>C values, and structural traits in leaves of F</a:t>
                      </a:r>
                      <a:r>
                        <a:rPr lang="en" sz="2800" u="none" strike="noStrike" baseline="-25000" dirty="0">
                          <a:effectLst/>
                        </a:rPr>
                        <a:t>1</a:t>
                      </a:r>
                      <a:r>
                        <a:rPr lang="en" sz="2800" u="none" strike="noStrike" dirty="0">
                          <a:effectLst/>
                        </a:rPr>
                        <a:t> hybrids between </a:t>
                      </a:r>
                      <a:r>
                        <a:rPr lang="en" sz="2800" i="1" u="none" strike="noStrike" dirty="0">
                          <a:effectLst/>
                        </a:rPr>
                        <a:t>Cymbidium </a:t>
                      </a:r>
                      <a:r>
                        <a:rPr lang="en" sz="2800" i="1" u="none" strike="noStrike" dirty="0" err="1">
                          <a:effectLst/>
                        </a:rPr>
                        <a:t>ensifolium</a:t>
                      </a:r>
                      <a:r>
                        <a:rPr lang="en" sz="2800" i="1" u="none" strike="noStrike" dirty="0">
                          <a:effectLst/>
                        </a:rPr>
                        <a:t> </a:t>
                      </a:r>
                      <a:r>
                        <a:rPr lang="en" sz="2800" u="none" strike="noStrike" dirty="0">
                          <a:effectLst/>
                        </a:rPr>
                        <a:t>and </a:t>
                      </a:r>
                      <a:r>
                        <a:rPr lang="en" sz="2800" i="1" u="none" strike="noStrike" dirty="0">
                          <a:effectLst/>
                        </a:rPr>
                        <a:t>C. bicolor </a:t>
                      </a:r>
                      <a:r>
                        <a:rPr lang="en" sz="2800" u="none" strike="noStrike" dirty="0">
                          <a:effectLst/>
                        </a:rPr>
                        <a:t>subsp. </a:t>
                      </a:r>
                      <a:r>
                        <a:rPr lang="en" sz="2800" i="1" u="none" strike="noStrike" dirty="0" err="1">
                          <a:effectLst/>
                        </a:rPr>
                        <a:t>pubescens</a:t>
                      </a:r>
                      <a:endParaRPr lang="en" sz="2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629925"/>
                  </a:ext>
                </a:extLst>
              </a:tr>
              <a:tr h="599426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F</a:t>
                      </a:r>
                      <a:r>
                        <a:rPr lang="en" sz="2800" u="none" strike="noStrike" baseline="-25000" dirty="0">
                          <a:effectLst/>
                        </a:rPr>
                        <a:t>1</a:t>
                      </a:r>
                      <a:r>
                        <a:rPr lang="en" sz="2800" u="none" strike="noStrike" dirty="0">
                          <a:effectLst/>
                        </a:rPr>
                        <a:t> hybrids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 dirty="0">
                          <a:effectLst/>
                        </a:rPr>
                        <a:t>  </a:t>
                      </a:r>
                      <a:r>
                        <a:rPr lang="en-US" altLang="ja-JP" sz="2800" u="none" strike="noStrike" dirty="0" err="1">
                          <a:effectLst/>
                        </a:rPr>
                        <a:t>Δ</a:t>
                      </a:r>
                      <a:r>
                        <a:rPr lang="en" altLang="ja-JP" sz="2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" sz="2800" u="none" strike="noStrike" dirty="0">
                          <a:effectLst/>
                        </a:rPr>
                        <a:t>alate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 dirty="0">
                          <a:effectLst/>
                        </a:rPr>
                        <a:t>∂</a:t>
                      </a:r>
                      <a:r>
                        <a:rPr lang="en" sz="2800" u="none" strike="noStrike" baseline="30000" dirty="0">
                          <a:effectLst/>
                        </a:rPr>
                        <a:t>13</a:t>
                      </a:r>
                      <a:r>
                        <a:rPr lang="en" sz="2800" u="none" strike="noStrike" dirty="0">
                          <a:effectLst/>
                        </a:rPr>
                        <a:t>C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Leaf thickness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 dirty="0">
                          <a:effectLst/>
                        </a:rPr>
                        <a:t>FW/DW ratio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Stomatal density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Guard cell length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337534"/>
                  </a:ext>
                </a:extLst>
              </a:tr>
              <a:tr h="59942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u="none" strike="noStrike" dirty="0">
                          <a:effectLst/>
                        </a:rPr>
                        <a:t>　</a:t>
                      </a:r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 dirty="0">
                          <a:effectLst/>
                        </a:rPr>
                        <a:t>(µ</a:t>
                      </a:r>
                      <a:r>
                        <a:rPr lang="en" sz="2800" u="none" strike="noStrike" dirty="0" err="1">
                          <a:effectLst/>
                        </a:rPr>
                        <a:t>mol</a:t>
                      </a:r>
                      <a:r>
                        <a:rPr lang="en" sz="2800" u="none" strike="noStrike" dirty="0">
                          <a:effectLst/>
                        </a:rPr>
                        <a:t> g FW</a:t>
                      </a:r>
                      <a:r>
                        <a:rPr lang="en" sz="2800" u="none" strike="noStrike" baseline="30000" dirty="0">
                          <a:effectLst/>
                        </a:rPr>
                        <a:t>-1</a:t>
                      </a:r>
                      <a:r>
                        <a:rPr lang="en" sz="2800" u="none" strike="noStrike" dirty="0">
                          <a:effectLst/>
                        </a:rPr>
                        <a:t>)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(‰)</a:t>
                      </a:r>
                      <a:endParaRPr lang="en-US" altLang="ja-JP" sz="2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(mm)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u="none" strike="noStrike">
                          <a:effectLst/>
                        </a:rPr>
                        <a:t>　</a:t>
                      </a:r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u="none" strike="noStrike">
                          <a:effectLst/>
                        </a:rPr>
                        <a:t>　</a:t>
                      </a:r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u="none" strike="noStrike">
                          <a:effectLst/>
                        </a:rPr>
                        <a:t>　</a:t>
                      </a:r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 dirty="0">
                          <a:effectLst/>
                        </a:rPr>
                        <a:t>(no. mm</a:t>
                      </a:r>
                      <a:r>
                        <a:rPr lang="en" sz="2800" u="none" strike="noStrike" baseline="30000" dirty="0">
                          <a:effectLst/>
                        </a:rPr>
                        <a:t>-2</a:t>
                      </a:r>
                      <a:r>
                        <a:rPr lang="en" sz="2800" u="none" strike="noStrike" dirty="0">
                          <a:effectLst/>
                        </a:rPr>
                        <a:t>)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(µm)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716818"/>
                  </a:ext>
                </a:extLst>
              </a:tr>
              <a:tr h="599426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1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5.7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-24.1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0.50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7.27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0.56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87.7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6.4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24.6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34922848"/>
                  </a:ext>
                </a:extLst>
              </a:tr>
              <a:tr h="599426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2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5.7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-27.1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0.47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5.36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0.43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82.6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14.3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23.8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0439379"/>
                  </a:ext>
                </a:extLst>
              </a:tr>
              <a:tr h="599426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3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15.3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 dirty="0">
                          <a:effectLst/>
                        </a:rPr>
                        <a:t>±</a:t>
                      </a:r>
                      <a:endParaRPr lang="en-US" altLang="ja-JP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3.0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 dirty="0">
                          <a:effectLst/>
                        </a:rPr>
                        <a:t>-23.0</a:t>
                      </a:r>
                      <a:endParaRPr lang="en-US" altLang="ja-JP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0.74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6.93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1.07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65.3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8.7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22.1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6079970"/>
                  </a:ext>
                </a:extLst>
              </a:tr>
              <a:tr h="599426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Hybrid 4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4.6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2.0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-25.4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0.43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6.67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0.71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83.7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2.5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24.9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2885815"/>
                  </a:ext>
                </a:extLst>
              </a:tr>
              <a:tr h="599426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5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-26.6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0.52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6.35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0.65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79.6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8.4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22.0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628324"/>
                  </a:ext>
                </a:extLst>
              </a:tr>
              <a:tr h="599426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6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5.3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-27.2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0.43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5.46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1.59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87.7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9.2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25.1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2.4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62406988"/>
                  </a:ext>
                </a:extLst>
              </a:tr>
              <a:tr h="599426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Hybrid 7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9.1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 dirty="0">
                          <a:effectLst/>
                        </a:rPr>
                        <a:t>3.3</a:t>
                      </a:r>
                      <a:endParaRPr lang="en-US" altLang="ja-JP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u="none" strike="noStrike">
                          <a:effectLst/>
                        </a:rPr>
                        <a:t>　</a:t>
                      </a:r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-25.7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u="none" strike="noStrike">
                          <a:effectLst/>
                        </a:rPr>
                        <a:t>　</a:t>
                      </a:r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0.40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6.10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1.49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83.5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2.0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25.3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9418231"/>
                  </a:ext>
                </a:extLst>
              </a:tr>
              <a:tr h="599426">
                <a:tc gridSpan="19"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Values are means ± </a:t>
                      </a:r>
                      <a:r>
                        <a:rPr lang="en" sz="2800" u="none" strike="noStrike" dirty="0" err="1">
                          <a:effectLst/>
                        </a:rPr>
                        <a:t>s.d.</a:t>
                      </a:r>
                      <a:r>
                        <a:rPr lang="en" sz="2800" u="none" strike="noStrike" dirty="0">
                          <a:effectLst/>
                        </a:rPr>
                        <a:t> of 3 measurements except ∂</a:t>
                      </a:r>
                      <a:r>
                        <a:rPr lang="en" sz="2800" u="none" strike="noStrike" baseline="30000" dirty="0">
                          <a:effectLst/>
                        </a:rPr>
                        <a:t>13</a:t>
                      </a:r>
                      <a:r>
                        <a:rPr lang="en" sz="2800" u="none" strike="noStrike" dirty="0">
                          <a:effectLst/>
                        </a:rPr>
                        <a:t>C.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2352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0403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ABE4321-6292-894E-A3EE-37A32482B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982294"/>
              </p:ext>
            </p:extLst>
          </p:nvPr>
        </p:nvGraphicFramePr>
        <p:xfrm>
          <a:off x="704634" y="2590801"/>
          <a:ext cx="18586580" cy="8014211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906854">
                  <a:extLst>
                    <a:ext uri="{9D8B030D-6E8A-4147-A177-3AD203B41FA5}">
                      <a16:colId xmlns:a16="http://schemas.microsoft.com/office/drawing/2014/main" val="2368267145"/>
                    </a:ext>
                  </a:extLst>
                </a:gridCol>
                <a:gridCol w="1236314">
                  <a:extLst>
                    <a:ext uri="{9D8B030D-6E8A-4147-A177-3AD203B41FA5}">
                      <a16:colId xmlns:a16="http://schemas.microsoft.com/office/drawing/2014/main" val="2672379266"/>
                    </a:ext>
                  </a:extLst>
                </a:gridCol>
                <a:gridCol w="314315">
                  <a:extLst>
                    <a:ext uri="{9D8B030D-6E8A-4147-A177-3AD203B41FA5}">
                      <a16:colId xmlns:a16="http://schemas.microsoft.com/office/drawing/2014/main" val="97003131"/>
                    </a:ext>
                  </a:extLst>
                </a:gridCol>
                <a:gridCol w="775314">
                  <a:extLst>
                    <a:ext uri="{9D8B030D-6E8A-4147-A177-3AD203B41FA5}">
                      <a16:colId xmlns:a16="http://schemas.microsoft.com/office/drawing/2014/main" val="2021327030"/>
                    </a:ext>
                  </a:extLst>
                </a:gridCol>
                <a:gridCol w="1005810">
                  <a:extLst>
                    <a:ext uri="{9D8B030D-6E8A-4147-A177-3AD203B41FA5}">
                      <a16:colId xmlns:a16="http://schemas.microsoft.com/office/drawing/2014/main" val="14237717"/>
                    </a:ext>
                  </a:extLst>
                </a:gridCol>
                <a:gridCol w="356226">
                  <a:extLst>
                    <a:ext uri="{9D8B030D-6E8A-4147-A177-3AD203B41FA5}">
                      <a16:colId xmlns:a16="http://schemas.microsoft.com/office/drawing/2014/main" val="2839349346"/>
                    </a:ext>
                  </a:extLst>
                </a:gridCol>
                <a:gridCol w="859131">
                  <a:extLst>
                    <a:ext uri="{9D8B030D-6E8A-4147-A177-3AD203B41FA5}">
                      <a16:colId xmlns:a16="http://schemas.microsoft.com/office/drawing/2014/main" val="1233044943"/>
                    </a:ext>
                  </a:extLst>
                </a:gridCol>
                <a:gridCol w="1173447">
                  <a:extLst>
                    <a:ext uri="{9D8B030D-6E8A-4147-A177-3AD203B41FA5}">
                      <a16:colId xmlns:a16="http://schemas.microsoft.com/office/drawing/2014/main" val="3242532766"/>
                    </a:ext>
                  </a:extLst>
                </a:gridCol>
                <a:gridCol w="335271">
                  <a:extLst>
                    <a:ext uri="{9D8B030D-6E8A-4147-A177-3AD203B41FA5}">
                      <a16:colId xmlns:a16="http://schemas.microsoft.com/office/drawing/2014/main" val="1707278238"/>
                    </a:ext>
                  </a:extLst>
                </a:gridCol>
                <a:gridCol w="1026766">
                  <a:extLst>
                    <a:ext uri="{9D8B030D-6E8A-4147-A177-3AD203B41FA5}">
                      <a16:colId xmlns:a16="http://schemas.microsoft.com/office/drawing/2014/main" val="1482258630"/>
                    </a:ext>
                  </a:extLst>
                </a:gridCol>
                <a:gridCol w="1110585">
                  <a:extLst>
                    <a:ext uri="{9D8B030D-6E8A-4147-A177-3AD203B41FA5}">
                      <a16:colId xmlns:a16="http://schemas.microsoft.com/office/drawing/2014/main" val="495219979"/>
                    </a:ext>
                  </a:extLst>
                </a:gridCol>
                <a:gridCol w="272409">
                  <a:extLst>
                    <a:ext uri="{9D8B030D-6E8A-4147-A177-3AD203B41FA5}">
                      <a16:colId xmlns:a16="http://schemas.microsoft.com/office/drawing/2014/main" val="1442705116"/>
                    </a:ext>
                  </a:extLst>
                </a:gridCol>
                <a:gridCol w="984859">
                  <a:extLst>
                    <a:ext uri="{9D8B030D-6E8A-4147-A177-3AD203B41FA5}">
                      <a16:colId xmlns:a16="http://schemas.microsoft.com/office/drawing/2014/main" val="2310218554"/>
                    </a:ext>
                  </a:extLst>
                </a:gridCol>
                <a:gridCol w="1403946">
                  <a:extLst>
                    <a:ext uri="{9D8B030D-6E8A-4147-A177-3AD203B41FA5}">
                      <a16:colId xmlns:a16="http://schemas.microsoft.com/office/drawing/2014/main" val="4200252390"/>
                    </a:ext>
                  </a:extLst>
                </a:gridCol>
                <a:gridCol w="335271">
                  <a:extLst>
                    <a:ext uri="{9D8B030D-6E8A-4147-A177-3AD203B41FA5}">
                      <a16:colId xmlns:a16="http://schemas.microsoft.com/office/drawing/2014/main" val="2828563542"/>
                    </a:ext>
                  </a:extLst>
                </a:gridCol>
                <a:gridCol w="1173447">
                  <a:extLst>
                    <a:ext uri="{9D8B030D-6E8A-4147-A177-3AD203B41FA5}">
                      <a16:colId xmlns:a16="http://schemas.microsoft.com/office/drawing/2014/main" val="4055835456"/>
                    </a:ext>
                  </a:extLst>
                </a:gridCol>
                <a:gridCol w="1864945">
                  <a:extLst>
                    <a:ext uri="{9D8B030D-6E8A-4147-A177-3AD203B41FA5}">
                      <a16:colId xmlns:a16="http://schemas.microsoft.com/office/drawing/2014/main" val="2613994437"/>
                    </a:ext>
                  </a:extLst>
                </a:gridCol>
                <a:gridCol w="272409">
                  <a:extLst>
                    <a:ext uri="{9D8B030D-6E8A-4147-A177-3AD203B41FA5}">
                      <a16:colId xmlns:a16="http://schemas.microsoft.com/office/drawing/2014/main" val="2681314707"/>
                    </a:ext>
                  </a:extLst>
                </a:gridCol>
                <a:gridCol w="2179261">
                  <a:extLst>
                    <a:ext uri="{9D8B030D-6E8A-4147-A177-3AD203B41FA5}">
                      <a16:colId xmlns:a16="http://schemas.microsoft.com/office/drawing/2014/main" val="3532927588"/>
                    </a:ext>
                  </a:extLst>
                </a:gridCol>
              </a:tblGrid>
              <a:tr h="1188523">
                <a:tc gridSpan="19"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Table S2. Structural traits of mesophyll cells and their chloroplasts in leaves of F</a:t>
                      </a:r>
                      <a:r>
                        <a:rPr lang="en" sz="2800" u="none" strike="noStrike" baseline="-25000" dirty="0">
                          <a:effectLst/>
                        </a:rPr>
                        <a:t>1</a:t>
                      </a:r>
                      <a:r>
                        <a:rPr lang="en" sz="2800" u="none" strike="noStrike" dirty="0">
                          <a:effectLst/>
                        </a:rPr>
                        <a:t> hybrids between </a:t>
                      </a:r>
                      <a:r>
                        <a:rPr lang="en" sz="2800" i="1" u="none" strike="noStrike" dirty="0">
                          <a:effectLst/>
                        </a:rPr>
                        <a:t>Cymbidium </a:t>
                      </a:r>
                      <a:r>
                        <a:rPr lang="en" sz="2800" i="1" u="none" strike="noStrike" dirty="0" err="1">
                          <a:effectLst/>
                        </a:rPr>
                        <a:t>ensifolium</a:t>
                      </a:r>
                      <a:r>
                        <a:rPr lang="en" sz="2800" i="1" u="none" strike="noStrike" dirty="0">
                          <a:effectLst/>
                        </a:rPr>
                        <a:t> </a:t>
                      </a:r>
                      <a:r>
                        <a:rPr lang="en" sz="2800" u="none" strike="noStrike" dirty="0">
                          <a:effectLst/>
                        </a:rPr>
                        <a:t>and C. </a:t>
                      </a:r>
                      <a:r>
                        <a:rPr lang="en" sz="2800" i="1" u="none" strike="noStrike" dirty="0">
                          <a:effectLst/>
                        </a:rPr>
                        <a:t>bicolor</a:t>
                      </a:r>
                      <a:r>
                        <a:rPr lang="en" sz="2800" u="none" strike="noStrike" dirty="0">
                          <a:effectLst/>
                        </a:rPr>
                        <a:t> subsp. </a:t>
                      </a:r>
                      <a:r>
                        <a:rPr lang="en" sz="2800" i="1" u="none" strike="noStrike" dirty="0" err="1">
                          <a:effectLst/>
                        </a:rPr>
                        <a:t>pubescens</a:t>
                      </a:r>
                      <a:endParaRPr lang="en" sz="2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956775"/>
                  </a:ext>
                </a:extLst>
              </a:tr>
              <a:tr h="625537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F</a:t>
                      </a:r>
                      <a:r>
                        <a:rPr lang="en" sz="2800" u="none" strike="noStrike" baseline="-25000" dirty="0">
                          <a:effectLst/>
                        </a:rPr>
                        <a:t>1</a:t>
                      </a:r>
                      <a:r>
                        <a:rPr lang="en" sz="2800" u="none" strike="noStrike" dirty="0">
                          <a:effectLst/>
                        </a:rPr>
                        <a:t> hybrids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M cell size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IAS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 dirty="0" err="1">
                          <a:effectLst/>
                        </a:rPr>
                        <a:t>L</a:t>
                      </a:r>
                      <a:r>
                        <a:rPr lang="en" sz="2800" u="none" strike="noStrike" baseline="-25000" dirty="0" err="1">
                          <a:effectLst/>
                        </a:rPr>
                        <a:t>mes</a:t>
                      </a:r>
                      <a:r>
                        <a:rPr lang="en" sz="2800" u="none" strike="noStrike" dirty="0">
                          <a:effectLst/>
                        </a:rPr>
                        <a:t>/area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Chloroplast size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Chloroplast area per M cell area (%)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 dirty="0">
                          <a:effectLst/>
                        </a:rPr>
                        <a:t>Chloroplast coverage of M cell perimeter adjacent to IAS (%)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500854"/>
                  </a:ext>
                </a:extLst>
              </a:tr>
              <a:tr h="6255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u="none" strike="noStrike" dirty="0">
                          <a:effectLst/>
                        </a:rPr>
                        <a:t>　</a:t>
                      </a:r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(µm</a:t>
                      </a:r>
                      <a:r>
                        <a:rPr lang="en" sz="2800" u="none" strike="noStrike" baseline="30000">
                          <a:effectLst/>
                        </a:rPr>
                        <a:t>2</a:t>
                      </a:r>
                      <a:r>
                        <a:rPr lang="en" sz="2800" u="none" strike="noStrike">
                          <a:effectLst/>
                        </a:rPr>
                        <a:t>) 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(%)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(µm</a:t>
                      </a:r>
                      <a:r>
                        <a:rPr lang="en" sz="2800" u="none" strike="noStrike" baseline="30000">
                          <a:effectLst/>
                        </a:rPr>
                        <a:t>-1</a:t>
                      </a:r>
                      <a:r>
                        <a:rPr lang="en" sz="2800" u="none" strike="noStrike">
                          <a:effectLst/>
                        </a:rPr>
                        <a:t>)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" sz="2800" u="none" strike="noStrike">
                          <a:effectLst/>
                        </a:rPr>
                        <a:t>(µm)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283356"/>
                  </a:ext>
                </a:extLst>
              </a:tr>
              <a:tr h="625537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1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1826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48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0.9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0.030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0.001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26.5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2.4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12.8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77.5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6.2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49913782"/>
                  </a:ext>
                </a:extLst>
              </a:tr>
              <a:tr h="625537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2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1755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 dirty="0">
                          <a:effectLst/>
                        </a:rPr>
                        <a:t>147</a:t>
                      </a:r>
                      <a:endParaRPr lang="en-US" altLang="ja-JP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4.1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0.024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0.003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16.5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6.7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81.3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91744499"/>
                  </a:ext>
                </a:extLst>
              </a:tr>
              <a:tr h="625537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3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2981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729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6.1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0.024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0.002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28.0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5.5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10.4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75.9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3.4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39357293"/>
                  </a:ext>
                </a:extLst>
              </a:tr>
              <a:tr h="625537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4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1410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300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3.8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0.030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0.006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31.3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16.1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78.5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4.4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043930"/>
                  </a:ext>
                </a:extLst>
              </a:tr>
              <a:tr h="625537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5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1722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509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5.0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0.028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0.004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19.6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7.4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9.7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72.2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8.3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3306681"/>
                  </a:ext>
                </a:extLst>
              </a:tr>
              <a:tr h="625537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>
                          <a:effectLst/>
                        </a:rPr>
                        <a:t>Hybrid 6</a:t>
                      </a:r>
                      <a:endParaRPr lang="en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1538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189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6.8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0.034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0.003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33.0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7.5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17.0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2.5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83.1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3.7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34668464"/>
                  </a:ext>
                </a:extLst>
              </a:tr>
              <a:tr h="625537">
                <a:tc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Hybrid 7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2470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133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6.2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 dirty="0">
                          <a:effectLst/>
                        </a:rPr>
                        <a:t>0.027</a:t>
                      </a:r>
                      <a:endParaRPr lang="en-US" altLang="ja-JP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0.004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29.7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1.4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10.0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0.5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800" u="none" strike="noStrike">
                          <a:effectLst/>
                        </a:rPr>
                        <a:t>79.0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u="none" strike="noStrike">
                          <a:effectLst/>
                        </a:rPr>
                        <a:t>±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800" u="none" strike="noStrike">
                          <a:effectLst/>
                        </a:rPr>
                        <a:t>2.7</a:t>
                      </a:r>
                      <a:endParaRPr lang="en-US" altLang="ja-JP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28833"/>
                  </a:ext>
                </a:extLst>
              </a:tr>
              <a:tr h="625537">
                <a:tc gridSpan="19"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Values are means ± s.d. of 3 measurements.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7036707"/>
                  </a:ext>
                </a:extLst>
              </a:tr>
              <a:tr h="531707">
                <a:tc gridSpan="19">
                  <a:txBody>
                    <a:bodyPr/>
                    <a:lstStyle/>
                    <a:p>
                      <a:pPr algn="l" fontAlgn="ctr"/>
                      <a:r>
                        <a:rPr lang="en" sz="2800" u="none" strike="noStrike" dirty="0">
                          <a:effectLst/>
                        </a:rPr>
                        <a:t>M, mesophyll; IAS, intercellular air space.</a:t>
                      </a:r>
                      <a:endParaRPr lang="en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4014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1668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CAD07EF-EC13-7C4B-8954-E3E223B56B15}"/>
              </a:ext>
            </a:extLst>
          </p:cNvPr>
          <p:cNvSpPr txBox="1"/>
          <p:nvPr/>
        </p:nvSpPr>
        <p:spPr>
          <a:xfrm>
            <a:off x="5111481" y="11904068"/>
            <a:ext cx="106362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  Gross morphology of </a:t>
            </a:r>
            <a:r>
              <a:rPr kumimoji="1"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Cymbidium </a:t>
            </a:r>
            <a:r>
              <a:rPr kumimoji="1" lang="en-US" altLang="ja-JP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ensifolium</a:t>
            </a:r>
            <a:r>
              <a:rPr kumimoji="1"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(female C</a:t>
            </a:r>
            <a:r>
              <a:rPr kumimoji="1" lang="en-US" altLang="ja-JP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r>
              <a:rPr kumimoji="1"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bicolor 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subsp.</a:t>
            </a:r>
            <a:r>
              <a:rPr kumimoji="1"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pubescens</a:t>
            </a:r>
            <a:r>
              <a:rPr kumimoji="1"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(male CAM) and their F</a:t>
            </a:r>
            <a:r>
              <a:rPr kumimoji="1" lang="en-US" altLang="ja-JP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hybrids </a:t>
            </a:r>
            <a:endParaRPr kumimoji="1" lang="ja-JP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37BA6A0-05A8-3E4A-9ED0-42D642606C99}"/>
              </a:ext>
            </a:extLst>
          </p:cNvPr>
          <p:cNvGrpSpPr>
            <a:grpSpLocks noChangeAspect="1"/>
          </p:cNvGrpSpPr>
          <p:nvPr/>
        </p:nvGrpSpPr>
        <p:grpSpPr>
          <a:xfrm>
            <a:off x="5692396" y="1367462"/>
            <a:ext cx="9466923" cy="9933842"/>
            <a:chOff x="5647571" y="2030877"/>
            <a:chExt cx="8220823" cy="8626270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FA2A6DB-A432-F540-90A0-AE44D88F6EF8}"/>
                </a:ext>
              </a:extLst>
            </p:cNvPr>
            <p:cNvGrpSpPr/>
            <p:nvPr/>
          </p:nvGrpSpPr>
          <p:grpSpPr>
            <a:xfrm>
              <a:off x="6817700" y="2030877"/>
              <a:ext cx="5691454" cy="2356593"/>
              <a:chOff x="70625" y="1405210"/>
              <a:chExt cx="3502433" cy="1450211"/>
            </a:xfrm>
          </p:grpSpPr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F7053487-99E3-D441-80DE-BB0842A7C2A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344" t="21184" r="7334" b="30462"/>
              <a:stretch/>
            </p:blipFill>
            <p:spPr>
              <a:xfrm>
                <a:off x="2195736" y="1405210"/>
                <a:ext cx="1377322" cy="1441162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1A88BFC6-01A6-F049-B85D-2B366FADFB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01" r="23260" b="8085"/>
              <a:stretch/>
            </p:blipFill>
            <p:spPr>
              <a:xfrm>
                <a:off x="70625" y="1414259"/>
                <a:ext cx="1377323" cy="1441162"/>
              </a:xfrm>
              <a:prstGeom prst="rect">
                <a:avLst/>
              </a:prstGeom>
            </p:spPr>
          </p:pic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CAAB06BF-54E5-CC49-9FD2-3BF58172CF03}"/>
                  </a:ext>
                </a:extLst>
              </p:cNvPr>
              <p:cNvSpPr txBox="1"/>
              <p:nvPr/>
            </p:nvSpPr>
            <p:spPr>
              <a:xfrm>
                <a:off x="1480571" y="2014913"/>
                <a:ext cx="705929" cy="37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4000" b="1" dirty="0"/>
                  <a:t>×</a:t>
                </a:r>
                <a:endParaRPr kumimoji="1" lang="ja-JP" altLang="en-US" sz="4000" b="1" dirty="0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30690C33-01E9-0347-8A16-28C532B27FA0}"/>
                </a:ext>
              </a:extLst>
            </p:cNvPr>
            <p:cNvGrpSpPr/>
            <p:nvPr/>
          </p:nvGrpSpPr>
          <p:grpSpPr>
            <a:xfrm>
              <a:off x="5647571" y="5367333"/>
              <a:ext cx="8220823" cy="5289814"/>
              <a:chOff x="2562" y="4303294"/>
              <a:chExt cx="3824913" cy="2309193"/>
            </a:xfrm>
          </p:grpSpPr>
          <p:pic>
            <p:nvPicPr>
              <p:cNvPr id="34" name="図 33">
                <a:extLst>
                  <a:ext uri="{FF2B5EF4-FFF2-40B4-BE49-F238E27FC236}">
                    <a16:creationId xmlns:a16="http://schemas.microsoft.com/office/drawing/2014/main" id="{F38619C2-8054-6249-8279-10EAD1D1BE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01" t="14225" r="23400" b="39071"/>
              <a:stretch/>
            </p:blipFill>
            <p:spPr>
              <a:xfrm>
                <a:off x="1939605" y="4309209"/>
                <a:ext cx="811996" cy="976163"/>
              </a:xfrm>
              <a:prstGeom prst="rect">
                <a:avLst/>
              </a:prstGeom>
            </p:spPr>
          </p:pic>
          <p:pic>
            <p:nvPicPr>
              <p:cNvPr id="35" name="図 34">
                <a:extLst>
                  <a:ext uri="{FF2B5EF4-FFF2-40B4-BE49-F238E27FC236}">
                    <a16:creationId xmlns:a16="http://schemas.microsoft.com/office/drawing/2014/main" id="{77BAF1A0-0AF8-214E-8A98-6A5F284D73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01" t="14225" r="26205" b="55395"/>
              <a:stretch/>
            </p:blipFill>
            <p:spPr>
              <a:xfrm>
                <a:off x="1033265" y="4303294"/>
                <a:ext cx="811996" cy="982078"/>
              </a:xfrm>
              <a:prstGeom prst="rect">
                <a:avLst/>
              </a:prstGeom>
            </p:spPr>
          </p:pic>
          <p:pic>
            <p:nvPicPr>
              <p:cNvPr id="36" name="図 35">
                <a:extLst>
                  <a:ext uri="{FF2B5EF4-FFF2-40B4-BE49-F238E27FC236}">
                    <a16:creationId xmlns:a16="http://schemas.microsoft.com/office/drawing/2014/main" id="{D888238B-E55A-3741-9E33-FED866FF29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082" r="18500" b="60106"/>
              <a:stretch/>
            </p:blipFill>
            <p:spPr>
              <a:xfrm>
                <a:off x="121655" y="4303294"/>
                <a:ext cx="811996" cy="982078"/>
              </a:xfrm>
              <a:prstGeom prst="rect">
                <a:avLst/>
              </a:prstGeom>
            </p:spPr>
          </p:pic>
          <p:pic>
            <p:nvPicPr>
              <p:cNvPr id="37" name="図 36">
                <a:extLst>
                  <a:ext uri="{FF2B5EF4-FFF2-40B4-BE49-F238E27FC236}">
                    <a16:creationId xmlns:a16="http://schemas.microsoft.com/office/drawing/2014/main" id="{254F75E7-F2B8-7E4C-98B7-43CE584AAA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77" t="29190" r="45730" b="25333"/>
              <a:stretch/>
            </p:blipFill>
            <p:spPr>
              <a:xfrm rot="5400000">
                <a:off x="1391168" y="5559503"/>
                <a:ext cx="950083" cy="811996"/>
              </a:xfrm>
              <a:prstGeom prst="rect">
                <a:avLst/>
              </a:prstGeom>
            </p:spPr>
          </p:pic>
          <p:pic>
            <p:nvPicPr>
              <p:cNvPr id="38" name="図 37">
                <a:extLst>
                  <a:ext uri="{FF2B5EF4-FFF2-40B4-BE49-F238E27FC236}">
                    <a16:creationId xmlns:a16="http://schemas.microsoft.com/office/drawing/2014/main" id="{AF75C418-9C1D-D742-96C8-65576D13F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857" t="25025" r="40233" b="25334"/>
              <a:stretch/>
            </p:blipFill>
            <p:spPr>
              <a:xfrm rot="5400000">
                <a:off x="2355095" y="5565784"/>
                <a:ext cx="950083" cy="811996"/>
              </a:xfrm>
              <a:prstGeom prst="rect">
                <a:avLst/>
              </a:prstGeom>
            </p:spPr>
          </p:pic>
          <p:pic>
            <p:nvPicPr>
              <p:cNvPr id="39" name="図 38">
                <a:extLst>
                  <a:ext uri="{FF2B5EF4-FFF2-40B4-BE49-F238E27FC236}">
                    <a16:creationId xmlns:a16="http://schemas.microsoft.com/office/drawing/2014/main" id="{73BBD9F0-BB97-6C42-8A7C-381F308266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040" t="7056" r="26248" b="56508"/>
              <a:stretch/>
            </p:blipFill>
            <p:spPr>
              <a:xfrm>
                <a:off x="2884397" y="4314345"/>
                <a:ext cx="826147" cy="971027"/>
              </a:xfrm>
              <a:prstGeom prst="rect">
                <a:avLst/>
              </a:prstGeom>
            </p:spPr>
          </p:pic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5A7460A0-30E9-B249-92BC-79CFC7ACD5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220" t="11308" r="18500" b="55027"/>
              <a:stretch/>
            </p:blipFill>
            <p:spPr>
              <a:xfrm>
                <a:off x="458568" y="5490588"/>
                <a:ext cx="826147" cy="950083"/>
              </a:xfrm>
              <a:prstGeom prst="rect">
                <a:avLst/>
              </a:prstGeom>
            </p:spPr>
          </p:pic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A944B607-E962-FE48-BC95-87A625F8B62A}"/>
                  </a:ext>
                </a:extLst>
              </p:cNvPr>
              <p:cNvSpPr txBox="1"/>
              <p:nvPr/>
            </p:nvSpPr>
            <p:spPr>
              <a:xfrm>
                <a:off x="2562" y="5296003"/>
                <a:ext cx="1041046" cy="175006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b="1" dirty="0"/>
                  <a:t>Hybrid 1</a:t>
                </a:r>
                <a:endParaRPr kumimoji="1" lang="ja-JP" altLang="en-US" sz="2400" b="1" dirty="0"/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2ECDC482-9E7A-6A4A-BA3B-BEEE59DEF33F}"/>
                  </a:ext>
                </a:extLst>
              </p:cNvPr>
              <p:cNvSpPr txBox="1"/>
              <p:nvPr/>
            </p:nvSpPr>
            <p:spPr>
              <a:xfrm>
                <a:off x="942326" y="5289442"/>
                <a:ext cx="997279" cy="175006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b="1" dirty="0"/>
                  <a:t>Hybrid 2</a:t>
                </a:r>
                <a:endParaRPr kumimoji="1" lang="ja-JP" altLang="en-US" sz="2400" b="1" dirty="0"/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44119408-B85A-B24F-BD0B-0504200CBA63}"/>
                  </a:ext>
                </a:extLst>
              </p:cNvPr>
              <p:cNvSpPr txBox="1"/>
              <p:nvPr/>
            </p:nvSpPr>
            <p:spPr>
              <a:xfrm>
                <a:off x="1837874" y="5289448"/>
                <a:ext cx="1039136" cy="175006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b="1" dirty="0"/>
                  <a:t>Hybrid 3</a:t>
                </a:r>
                <a:endParaRPr kumimoji="1" lang="ja-JP" altLang="en-US" sz="2400" b="1" dirty="0"/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8E6E3902-9952-164C-A6FA-255EF4FCDD76}"/>
                  </a:ext>
                </a:extLst>
              </p:cNvPr>
              <p:cNvSpPr txBox="1"/>
              <p:nvPr/>
            </p:nvSpPr>
            <p:spPr>
              <a:xfrm>
                <a:off x="2787944" y="5295870"/>
                <a:ext cx="1039531" cy="175006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b="1" dirty="0"/>
                  <a:t>Hybrid 4</a:t>
                </a:r>
                <a:endParaRPr kumimoji="1" lang="ja-JP" altLang="en-US" sz="2400" b="1" dirty="0"/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0E80C62F-0CAF-0E4D-A647-CB0819335E3A}"/>
                  </a:ext>
                </a:extLst>
              </p:cNvPr>
              <p:cNvSpPr txBox="1"/>
              <p:nvPr/>
            </p:nvSpPr>
            <p:spPr>
              <a:xfrm>
                <a:off x="308862" y="6437481"/>
                <a:ext cx="1115735" cy="175006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b="1" dirty="0"/>
                  <a:t>Hybrid 5</a:t>
                </a:r>
                <a:endParaRPr kumimoji="1" lang="ja-JP" altLang="en-US" sz="2400" b="1" dirty="0"/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09EA49E6-6A13-A441-8B39-2DF04A9AED74}"/>
                  </a:ext>
                </a:extLst>
              </p:cNvPr>
              <p:cNvSpPr txBox="1"/>
              <p:nvPr/>
            </p:nvSpPr>
            <p:spPr>
              <a:xfrm>
                <a:off x="1338623" y="6436168"/>
                <a:ext cx="1060888" cy="175006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b="1" dirty="0"/>
                  <a:t>Hybrid 6</a:t>
                </a:r>
                <a:endParaRPr kumimoji="1" lang="ja-JP" altLang="en-US" sz="2400" b="1" dirty="0"/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B780AC89-660A-FD42-A3AC-A46FC8A00476}"/>
                  </a:ext>
                </a:extLst>
              </p:cNvPr>
              <p:cNvSpPr txBox="1"/>
              <p:nvPr/>
            </p:nvSpPr>
            <p:spPr>
              <a:xfrm>
                <a:off x="2315928" y="6429619"/>
                <a:ext cx="1017970" cy="175006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b="1" dirty="0"/>
                  <a:t>Hybrid 7</a:t>
                </a:r>
                <a:endParaRPr kumimoji="1" lang="ja-JP" altLang="en-US" sz="2400" b="1" dirty="0"/>
              </a:p>
            </p:txBody>
          </p:sp>
        </p:grpSp>
        <p:sp>
          <p:nvSpPr>
            <p:cNvPr id="31" name="下矢印 30">
              <a:extLst>
                <a:ext uri="{FF2B5EF4-FFF2-40B4-BE49-F238E27FC236}">
                  <a16:creationId xmlns:a16="http://schemas.microsoft.com/office/drawing/2014/main" id="{7BE0D52A-CADA-EE48-B998-9088A7126DBE}"/>
                </a:ext>
              </a:extLst>
            </p:cNvPr>
            <p:cNvSpPr/>
            <p:nvPr/>
          </p:nvSpPr>
          <p:spPr>
            <a:xfrm flipH="1">
              <a:off x="9562348" y="4605595"/>
              <a:ext cx="263484" cy="370383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7ED4AAC-5CE4-3E47-868B-793C117848D8}"/>
                </a:ext>
              </a:extLst>
            </p:cNvPr>
            <p:cNvSpPr txBox="1"/>
            <p:nvPr/>
          </p:nvSpPr>
          <p:spPr>
            <a:xfrm>
              <a:off x="6727537" y="4463800"/>
              <a:ext cx="2485600" cy="400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i="1" dirty="0"/>
                <a:t>C. </a:t>
              </a:r>
              <a:r>
                <a:rPr lang="en-US" altLang="ja-JP" sz="2400" b="1" i="1" dirty="0" err="1"/>
                <a:t>e</a:t>
              </a:r>
              <a:r>
                <a:rPr kumimoji="1" lang="en-US" altLang="ja-JP" sz="2400" b="1" i="1" dirty="0" err="1"/>
                <a:t>nsifolium</a:t>
              </a:r>
              <a:r>
                <a:rPr kumimoji="1" lang="en-US" altLang="ja-JP" sz="2400" b="1" i="1" dirty="0"/>
                <a:t> </a:t>
              </a:r>
              <a:r>
                <a:rPr kumimoji="1" lang="en-US" altLang="ja-JP" sz="2400" b="1" dirty="0"/>
                <a:t>(♂︎)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C5581EA8-AE78-9647-9874-18A6F0A7E0F9}"/>
                </a:ext>
              </a:extLst>
            </p:cNvPr>
            <p:cNvSpPr txBox="1"/>
            <p:nvPr/>
          </p:nvSpPr>
          <p:spPr>
            <a:xfrm>
              <a:off x="10175043" y="4430966"/>
              <a:ext cx="2422392" cy="721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i="1" dirty="0"/>
                <a:t>C. bicolor </a:t>
              </a:r>
              <a:r>
                <a:rPr kumimoji="1" lang="en-US" altLang="ja-JP" sz="2400" b="1" dirty="0"/>
                <a:t>subsp. </a:t>
              </a:r>
              <a:r>
                <a:rPr kumimoji="1" lang="en-US" altLang="ja-JP" sz="2400" b="1" i="1" dirty="0" err="1"/>
                <a:t>pubescens</a:t>
              </a:r>
              <a:r>
                <a:rPr kumimoji="1" lang="en-US" altLang="ja-JP" sz="2400" b="1" i="1" dirty="0"/>
                <a:t> </a:t>
              </a:r>
              <a:r>
                <a:rPr kumimoji="1" lang="en-US" altLang="ja-JP" sz="2400" b="1" dirty="0"/>
                <a:t>(♁)</a:t>
              </a:r>
              <a:endParaRPr kumimoji="1" lang="ja-JP" alt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56761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DD85BCB-0606-BFC2-B08C-120AFB0172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2" r="1550"/>
          <a:stretch/>
        </p:blipFill>
        <p:spPr>
          <a:xfrm>
            <a:off x="2259008" y="704148"/>
            <a:ext cx="7100592" cy="12121415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881E370-7CF4-9201-914B-FA2FEEFA6824}"/>
              </a:ext>
            </a:extLst>
          </p:cNvPr>
          <p:cNvSpPr/>
          <p:nvPr/>
        </p:nvSpPr>
        <p:spPr>
          <a:xfrm>
            <a:off x="9906000" y="1872167"/>
            <a:ext cx="954377" cy="2231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2A65188-BA1B-00B6-2100-76D23A31BA1B}"/>
              </a:ext>
            </a:extLst>
          </p:cNvPr>
          <p:cNvSpPr txBox="1"/>
          <p:nvPr/>
        </p:nvSpPr>
        <p:spPr>
          <a:xfrm>
            <a:off x="9906000" y="3952205"/>
            <a:ext cx="907534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Mesophyll cell size = (total cross-sectional area of photosynthetic tissue – total IAS area) / number of cells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IAS (%) = total IAS area / total cross-sectional area of photosynthetic tissue X 100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kumimoji="1" lang="en-US" altLang="ja-JP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mes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/area =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kumimoji="1" lang="en-US" altLang="ja-JP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mes</a:t>
            </a:r>
            <a:r>
              <a:rPr kumimoji="1" lang="en-US" altLang="ja-JP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/total cross-sectional area of photosynthetic tissue </a:t>
            </a:r>
            <a:endParaRPr lang="ja-JP" altLang="en-US" sz="2400" dirty="0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594D192-80BB-ADED-02EA-122AED1B8D71}"/>
              </a:ext>
            </a:extLst>
          </p:cNvPr>
          <p:cNvCxnSpPr>
            <a:cxnSpLocks/>
          </p:cNvCxnSpPr>
          <p:nvPr/>
        </p:nvCxnSpPr>
        <p:spPr>
          <a:xfrm>
            <a:off x="9906833" y="2596040"/>
            <a:ext cx="953544" cy="0"/>
          </a:xfrm>
          <a:prstGeom prst="line">
            <a:avLst/>
          </a:prstGeom>
          <a:ln w="793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E8DDEF-6F4E-3FE5-46A3-3BF6A8DDAA1F}"/>
              </a:ext>
            </a:extLst>
          </p:cNvPr>
          <p:cNvSpPr txBox="1"/>
          <p:nvPr/>
        </p:nvSpPr>
        <p:spPr>
          <a:xfrm>
            <a:off x="11048712" y="2364439"/>
            <a:ext cx="7932632" cy="461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Length of mesophyll surface exposed to IAS (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kumimoji="1" lang="en-US" altLang="ja-JP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mes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ja-JP" altLang="en-US" sz="2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3BC16A6-9004-7B36-2C73-1E02CECCBC42}"/>
              </a:ext>
            </a:extLst>
          </p:cNvPr>
          <p:cNvSpPr txBox="1"/>
          <p:nvPr/>
        </p:nvSpPr>
        <p:spPr>
          <a:xfrm>
            <a:off x="11048712" y="1769839"/>
            <a:ext cx="7932632" cy="461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Intercellular air space (IAS)</a:t>
            </a:r>
            <a:endParaRPr lang="ja-JP" altLang="en-US" sz="2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9337CD-7FF3-A998-D65F-17157AAD2507}"/>
              </a:ext>
            </a:extLst>
          </p:cNvPr>
          <p:cNvSpPr txBox="1"/>
          <p:nvPr/>
        </p:nvSpPr>
        <p:spPr>
          <a:xfrm>
            <a:off x="9906000" y="11172284"/>
            <a:ext cx="85234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 Structural traits of mesophyll cells in leaves </a:t>
            </a:r>
          </a:p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examined in this study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515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F761BE91-9758-44BD-C769-559D969911F8}"/>
              </a:ext>
            </a:extLst>
          </p:cNvPr>
          <p:cNvCxnSpPr>
            <a:cxnSpLocks/>
          </p:cNvCxnSpPr>
          <p:nvPr/>
        </p:nvCxnSpPr>
        <p:spPr>
          <a:xfrm>
            <a:off x="12849092" y="2789476"/>
            <a:ext cx="953544" cy="0"/>
          </a:xfrm>
          <a:prstGeom prst="line">
            <a:avLst/>
          </a:prstGeom>
          <a:ln w="793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1C3B72F-5BC0-EED4-DB86-3F9742468ACA}"/>
              </a:ext>
            </a:extLst>
          </p:cNvPr>
          <p:cNvSpPr txBox="1"/>
          <p:nvPr/>
        </p:nvSpPr>
        <p:spPr>
          <a:xfrm>
            <a:off x="14090341" y="2358830"/>
            <a:ext cx="46548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Length of chloroplast coverage 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adjacent to IAS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A12281F-B98E-AD79-376A-5831284713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185" t="38683" r="38481" b="46136"/>
          <a:stretch/>
        </p:blipFill>
        <p:spPr>
          <a:xfrm>
            <a:off x="12870708" y="2006555"/>
            <a:ext cx="994409" cy="19848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2D9115-1209-894F-3E07-4D008B3DE00C}"/>
              </a:ext>
            </a:extLst>
          </p:cNvPr>
          <p:cNvSpPr txBox="1"/>
          <p:nvPr/>
        </p:nvSpPr>
        <p:spPr>
          <a:xfrm>
            <a:off x="14056475" y="1858031"/>
            <a:ext cx="27583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Chloroplast size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40095AF-956F-AB0E-A3BA-FDC36E9A64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92" t="9625" r="21971" b="7967"/>
          <a:stretch/>
        </p:blipFill>
        <p:spPr>
          <a:xfrm>
            <a:off x="797208" y="1434700"/>
            <a:ext cx="11571107" cy="103901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2546B2EA-A19E-3710-BA1C-D1CAC5BE159C}"/>
              </a:ext>
            </a:extLst>
          </p:cNvPr>
          <p:cNvCxnSpPr>
            <a:cxnSpLocks/>
          </p:cNvCxnSpPr>
          <p:nvPr/>
        </p:nvCxnSpPr>
        <p:spPr>
          <a:xfrm>
            <a:off x="12866024" y="3413162"/>
            <a:ext cx="953544" cy="0"/>
          </a:xfrm>
          <a:prstGeom prst="line">
            <a:avLst/>
          </a:prstGeom>
          <a:ln w="793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D8D6456-3EF9-8085-3AD2-1DBDC4814006}"/>
              </a:ext>
            </a:extLst>
          </p:cNvPr>
          <p:cNvSpPr txBox="1"/>
          <p:nvPr/>
        </p:nvSpPr>
        <p:spPr>
          <a:xfrm>
            <a:off x="14090337" y="3168778"/>
            <a:ext cx="4841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Length of cell wall adjacent to IAS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0B89C15-A7CF-452C-1EE9-050F3932AE16}"/>
              </a:ext>
            </a:extLst>
          </p:cNvPr>
          <p:cNvSpPr txBox="1"/>
          <p:nvPr/>
        </p:nvSpPr>
        <p:spPr>
          <a:xfrm>
            <a:off x="12737334" y="4211072"/>
            <a:ext cx="57538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Chloroplast coverage of mesophyll cell 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perimeter adjacent to IAS (%) = 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length of chloroplast coverage adjacent to IAS / length of cell wall adjacent to IAS X 100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42B6751-0E78-F84A-8B4E-3B23F94F4D7C}"/>
              </a:ext>
            </a:extLst>
          </p:cNvPr>
          <p:cNvSpPr txBox="1"/>
          <p:nvPr/>
        </p:nvSpPr>
        <p:spPr>
          <a:xfrm>
            <a:off x="12662829" y="10870777"/>
            <a:ext cx="63834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 Structural traits of mesophyll </a:t>
            </a:r>
          </a:p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chloroplasts examined in this study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54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6F3DAF3-EF04-0B43-AA86-A59C3E1F1F19}"/>
              </a:ext>
            </a:extLst>
          </p:cNvPr>
          <p:cNvGrpSpPr>
            <a:grpSpLocks noChangeAspect="1"/>
          </p:cNvGrpSpPr>
          <p:nvPr/>
        </p:nvGrpSpPr>
        <p:grpSpPr>
          <a:xfrm>
            <a:off x="3499295" y="1025691"/>
            <a:ext cx="12813409" cy="11088895"/>
            <a:chOff x="1117600" y="1320800"/>
            <a:chExt cx="11035651" cy="9550400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22179C1-61D2-604B-8993-FB87780E28C2}"/>
                </a:ext>
              </a:extLst>
            </p:cNvPr>
            <p:cNvSpPr/>
            <p:nvPr/>
          </p:nvSpPr>
          <p:spPr>
            <a:xfrm>
              <a:off x="1117600" y="1320800"/>
              <a:ext cx="11035651" cy="9550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1B9A28F3-B106-E54C-A220-D3F40D5CD3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744" t="4881" r="1334" b="1234"/>
            <a:stretch/>
          </p:blipFill>
          <p:spPr>
            <a:xfrm>
              <a:off x="2216801" y="1634519"/>
              <a:ext cx="9788157" cy="7002361"/>
            </a:xfrm>
            <a:prstGeom prst="rect">
              <a:avLst/>
            </a:prstGeom>
          </p:spPr>
        </p:pic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7F40F8A2-332E-024A-BDFD-8F22CFE54F9F}"/>
                </a:ext>
              </a:extLst>
            </p:cNvPr>
            <p:cNvSpPr txBox="1"/>
            <p:nvPr/>
          </p:nvSpPr>
          <p:spPr>
            <a:xfrm rot="19288186">
              <a:off x="2782011" y="8835690"/>
              <a:ext cx="14565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Hybrid 1</a:t>
              </a:r>
              <a:endParaRPr kumimoji="1" lang="ja-JP" alt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14E761EF-A3D4-A84A-BBFE-3AFE8A7A7968}"/>
                </a:ext>
              </a:extLst>
            </p:cNvPr>
            <p:cNvSpPr txBox="1"/>
            <p:nvPr/>
          </p:nvSpPr>
          <p:spPr>
            <a:xfrm rot="19288186">
              <a:off x="4445492" y="8835689"/>
              <a:ext cx="14565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Hybrid 2</a:t>
              </a:r>
              <a:endParaRPr kumimoji="1" lang="ja-JP" alt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DC7299B9-4A3F-4C4C-A341-6E0BA4690483}"/>
                </a:ext>
              </a:extLst>
            </p:cNvPr>
            <p:cNvSpPr txBox="1"/>
            <p:nvPr/>
          </p:nvSpPr>
          <p:spPr>
            <a:xfrm rot="19288186">
              <a:off x="6113656" y="8834186"/>
              <a:ext cx="14565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Hybrid 3</a:t>
              </a:r>
              <a:endParaRPr kumimoji="1" lang="ja-JP" alt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C58475ED-33C5-E144-BD0B-1273BB7EEB4A}"/>
                </a:ext>
              </a:extLst>
            </p:cNvPr>
            <p:cNvSpPr txBox="1"/>
            <p:nvPr/>
          </p:nvSpPr>
          <p:spPr>
            <a:xfrm rot="19288186">
              <a:off x="7739866" y="8847927"/>
              <a:ext cx="14565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Hybrid 4</a:t>
              </a:r>
              <a:endParaRPr kumimoji="1" lang="ja-JP" alt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989951D5-8358-FA47-9745-D01E8646BA72}"/>
                </a:ext>
              </a:extLst>
            </p:cNvPr>
            <p:cNvSpPr txBox="1"/>
            <p:nvPr/>
          </p:nvSpPr>
          <p:spPr>
            <a:xfrm rot="19288186">
              <a:off x="9422478" y="8839266"/>
              <a:ext cx="14565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Hybrid 5</a:t>
              </a:r>
              <a:endParaRPr kumimoji="1" lang="ja-JP" alt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293FB415-D66A-E54E-A0E1-60E0DE40903D}"/>
                </a:ext>
              </a:extLst>
            </p:cNvPr>
            <p:cNvSpPr txBox="1"/>
            <p:nvPr/>
          </p:nvSpPr>
          <p:spPr>
            <a:xfrm>
              <a:off x="2818050" y="1752591"/>
              <a:ext cx="437216" cy="573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36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1C4D6E37-C499-CE42-8A41-9B8532D60213}"/>
                </a:ext>
              </a:extLst>
            </p:cNvPr>
            <p:cNvSpPr txBox="1"/>
            <p:nvPr/>
          </p:nvSpPr>
          <p:spPr>
            <a:xfrm>
              <a:off x="5959598" y="1757910"/>
              <a:ext cx="437216" cy="573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0C840EFD-278E-0C41-B94C-0B6298FDCA27}"/>
                </a:ext>
              </a:extLst>
            </p:cNvPr>
            <p:cNvSpPr txBox="1"/>
            <p:nvPr/>
          </p:nvSpPr>
          <p:spPr>
            <a:xfrm>
              <a:off x="9075092" y="1740144"/>
              <a:ext cx="459988" cy="573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363F9641-820C-CC48-9DDB-EFA05DA4F34B}"/>
                </a:ext>
              </a:extLst>
            </p:cNvPr>
            <p:cNvSpPr txBox="1"/>
            <p:nvPr/>
          </p:nvSpPr>
          <p:spPr>
            <a:xfrm>
              <a:off x="2790500" y="5895939"/>
              <a:ext cx="459988" cy="573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kumimoji="1" lang="ja-JP" alt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C7C6F58A-3119-6247-A434-8A5A5E12A517}"/>
                </a:ext>
              </a:extLst>
            </p:cNvPr>
            <p:cNvSpPr txBox="1"/>
            <p:nvPr/>
          </p:nvSpPr>
          <p:spPr>
            <a:xfrm>
              <a:off x="3485261" y="1817087"/>
              <a:ext cx="1813876" cy="464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i="1" dirty="0"/>
                <a:t>C. </a:t>
              </a:r>
              <a:r>
                <a:rPr kumimoji="1" lang="en-US" altLang="ja-JP" sz="2800" i="1" dirty="0" err="1"/>
                <a:t>ensifolium</a:t>
              </a:r>
              <a:endParaRPr kumimoji="1" lang="ja-JP" altLang="en-US" sz="2800" i="1" dirty="0"/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B7C109A3-E267-B74D-AB36-F4411CCE1394}"/>
                </a:ext>
              </a:extLst>
            </p:cNvPr>
            <p:cNvSpPr txBox="1"/>
            <p:nvPr/>
          </p:nvSpPr>
          <p:spPr>
            <a:xfrm>
              <a:off x="9906230" y="1822697"/>
              <a:ext cx="1359696" cy="464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i="1" dirty="0"/>
                <a:t>C. bicolor</a:t>
              </a:r>
              <a:endParaRPr kumimoji="1" lang="ja-JP" altLang="en-US" sz="2800" i="1" dirty="0"/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C0401A34-30BC-7545-96D2-5839376C1A26}"/>
                </a:ext>
              </a:extLst>
            </p:cNvPr>
            <p:cNvSpPr txBox="1"/>
            <p:nvPr/>
          </p:nvSpPr>
          <p:spPr>
            <a:xfrm>
              <a:off x="6418378" y="5972882"/>
              <a:ext cx="1811827" cy="464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/>
                <a:t>F</a:t>
              </a:r>
              <a:r>
                <a:rPr kumimoji="1" lang="en-US" altLang="ja-JP" sz="2800" baseline="-25000" dirty="0"/>
                <a:t>1</a:t>
              </a:r>
              <a:r>
                <a:rPr kumimoji="1" lang="en-US" altLang="ja-JP" sz="2800" dirty="0"/>
                <a:t> hybrid 1-5</a:t>
              </a:r>
              <a:endParaRPr kumimoji="1" lang="ja-JP" altLang="en-US" sz="2800" dirty="0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293D2A7A-C3EE-E043-BC74-E57188D89110}"/>
                </a:ext>
              </a:extLst>
            </p:cNvPr>
            <p:cNvSpPr txBox="1"/>
            <p:nvPr/>
          </p:nvSpPr>
          <p:spPr>
            <a:xfrm>
              <a:off x="6696296" y="1801698"/>
              <a:ext cx="1416478" cy="847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/>
                <a:t>F</a:t>
              </a:r>
              <a:r>
                <a:rPr kumimoji="1" lang="en-US" altLang="ja-JP" sz="2800" baseline="-25000" dirty="0"/>
                <a:t>1</a:t>
              </a:r>
              <a:r>
                <a:rPr kumimoji="1" lang="en-US" altLang="ja-JP" sz="2800" dirty="0"/>
                <a:t> hybrids</a:t>
              </a:r>
              <a:endParaRPr kumimoji="1" lang="ja-JP" altLang="en-US" sz="2800" dirty="0"/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A2728307-BCCF-994C-A171-952F24EE04DB}"/>
                </a:ext>
              </a:extLst>
            </p:cNvPr>
            <p:cNvSpPr txBox="1"/>
            <p:nvPr/>
          </p:nvSpPr>
          <p:spPr>
            <a:xfrm rot="16200000">
              <a:off x="27111" y="2969888"/>
              <a:ext cx="3517842" cy="84710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Malate content</a:t>
              </a:r>
            </a:p>
            <a:p>
              <a:pPr algn="ctr"/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kumimoji="1" lang="en-US" altLang="ja-JP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μmol</a:t>
              </a:r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 g</a:t>
              </a:r>
              <a:r>
                <a:rPr kumimoji="1" lang="en-US" altLang="ja-JP" sz="2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r>
                <a:rPr kumimoji="1" lang="ja-JP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FW)</a:t>
              </a:r>
              <a:endParaRPr kumimoji="1" lang="ja-JP" alt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63FD3902-4E14-C04F-85D9-839E79E302C3}"/>
                </a:ext>
              </a:extLst>
            </p:cNvPr>
            <p:cNvSpPr txBox="1"/>
            <p:nvPr/>
          </p:nvSpPr>
          <p:spPr>
            <a:xfrm rot="16200000">
              <a:off x="369257" y="6693528"/>
              <a:ext cx="2712720" cy="84710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Malate content</a:t>
              </a:r>
            </a:p>
            <a:p>
              <a:pPr algn="ctr"/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kumimoji="1" lang="en-US" altLang="ja-JP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μmol</a:t>
              </a:r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 g</a:t>
              </a:r>
              <a:r>
                <a:rPr kumimoji="1" lang="en-US" altLang="ja-JP" sz="2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r>
                <a:rPr kumimoji="1" lang="ja-JP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ja-JP" sz="2800" dirty="0">
                  <a:latin typeface="Arial" panose="020B0604020202020204" pitchFamily="34" charset="0"/>
                  <a:cs typeface="Arial" panose="020B0604020202020204" pitchFamily="34" charset="0"/>
                </a:rPr>
                <a:t>FW)</a:t>
              </a:r>
              <a:endParaRPr kumimoji="1" lang="ja-JP" alt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EF783C2-9868-434B-8632-83850D9FABAD}"/>
                </a:ext>
              </a:extLst>
            </p:cNvPr>
            <p:cNvGrpSpPr/>
            <p:nvPr/>
          </p:nvGrpSpPr>
          <p:grpSpPr>
            <a:xfrm>
              <a:off x="3908299" y="3194480"/>
              <a:ext cx="1369067" cy="1450467"/>
              <a:chOff x="3677311" y="2899391"/>
              <a:chExt cx="1369067" cy="1450467"/>
            </a:xfrm>
          </p:grpSpPr>
          <p:pic>
            <p:nvPicPr>
              <p:cNvPr id="75" name="図 74">
                <a:extLst>
                  <a:ext uri="{FF2B5EF4-FFF2-40B4-BE49-F238E27FC236}">
                    <a16:creationId xmlns:a16="http://schemas.microsoft.com/office/drawing/2014/main" id="{A93B54B7-FFFA-7647-93AF-44E23A9F8B7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5179" t="9224" r="31782" b="9071"/>
              <a:stretch/>
            </p:blipFill>
            <p:spPr>
              <a:xfrm>
                <a:off x="3677311" y="2988175"/>
                <a:ext cx="614190" cy="1303020"/>
              </a:xfrm>
              <a:prstGeom prst="rect">
                <a:avLst/>
              </a:prstGeom>
            </p:spPr>
          </p:pic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FC4B99D-4564-124D-A786-0A5901AFE2E9}"/>
                  </a:ext>
                </a:extLst>
              </p:cNvPr>
              <p:cNvGrpSpPr/>
              <p:nvPr/>
            </p:nvGrpSpPr>
            <p:grpSpPr>
              <a:xfrm>
                <a:off x="4182868" y="2899391"/>
                <a:ext cx="863510" cy="1450467"/>
                <a:chOff x="2632139" y="2932711"/>
                <a:chExt cx="863510" cy="1450467"/>
              </a:xfrm>
            </p:grpSpPr>
            <p:sp>
              <p:nvSpPr>
                <p:cNvPr id="77" name="テキスト ボックス 76">
                  <a:extLst>
                    <a:ext uri="{FF2B5EF4-FFF2-40B4-BE49-F238E27FC236}">
                      <a16:creationId xmlns:a16="http://schemas.microsoft.com/office/drawing/2014/main" id="{341FFBB6-149D-494D-80AC-143A9EB20E2B}"/>
                    </a:ext>
                  </a:extLst>
                </p:cNvPr>
                <p:cNvSpPr txBox="1"/>
                <p:nvPr/>
              </p:nvSpPr>
              <p:spPr>
                <a:xfrm>
                  <a:off x="2765664" y="2932711"/>
                  <a:ext cx="696243" cy="4098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5:00</a:t>
                  </a:r>
                  <a:endParaRPr kumimoji="1" lang="ja-JP" altLang="en-US" sz="2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テキスト ボックス 77">
                  <a:extLst>
                    <a:ext uri="{FF2B5EF4-FFF2-40B4-BE49-F238E27FC236}">
                      <a16:creationId xmlns:a16="http://schemas.microsoft.com/office/drawing/2014/main" id="{42A95453-4A8E-E143-8B92-793E07090AD0}"/>
                    </a:ext>
                  </a:extLst>
                </p:cNvPr>
                <p:cNvSpPr txBox="1"/>
                <p:nvPr/>
              </p:nvSpPr>
              <p:spPr>
                <a:xfrm>
                  <a:off x="2647120" y="3271103"/>
                  <a:ext cx="848529" cy="4098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11:00</a:t>
                  </a:r>
                  <a:endParaRPr kumimoji="1" lang="ja-JP" altLang="en-US" sz="2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テキスト ボックス 78">
                  <a:extLst>
                    <a:ext uri="{FF2B5EF4-FFF2-40B4-BE49-F238E27FC236}">
                      <a16:creationId xmlns:a16="http://schemas.microsoft.com/office/drawing/2014/main" id="{C2FAFC61-6ACC-CD4A-941B-1BE4EAF36AC4}"/>
                    </a:ext>
                  </a:extLst>
                </p:cNvPr>
                <p:cNvSpPr txBox="1"/>
                <p:nvPr/>
              </p:nvSpPr>
              <p:spPr>
                <a:xfrm>
                  <a:off x="2632139" y="3621836"/>
                  <a:ext cx="848529" cy="4098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17:00</a:t>
                  </a:r>
                  <a:endParaRPr kumimoji="1" lang="ja-JP" altLang="en-US" sz="2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テキスト ボックス 79">
                  <a:extLst>
                    <a:ext uri="{FF2B5EF4-FFF2-40B4-BE49-F238E27FC236}">
                      <a16:creationId xmlns:a16="http://schemas.microsoft.com/office/drawing/2014/main" id="{5B922C3F-AE4A-7644-945B-E07077ED7B80}"/>
                    </a:ext>
                  </a:extLst>
                </p:cNvPr>
                <p:cNvSpPr txBox="1"/>
                <p:nvPr/>
              </p:nvSpPr>
              <p:spPr>
                <a:xfrm>
                  <a:off x="2636960" y="3973288"/>
                  <a:ext cx="848529" cy="4098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23:00</a:t>
                  </a:r>
                  <a:endParaRPr kumimoji="1" lang="ja-JP" altLang="en-US" sz="2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D9ABE53-44DE-4F38-944E-7F952BE51DFC}"/>
              </a:ext>
            </a:extLst>
          </p:cNvPr>
          <p:cNvSpPr/>
          <p:nvPr/>
        </p:nvSpPr>
        <p:spPr>
          <a:xfrm>
            <a:off x="1140380" y="10816609"/>
            <a:ext cx="1802033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Figure S4  Day/night change of malate contents in leaves of </a:t>
            </a:r>
            <a:r>
              <a:rPr lang="en-US" altLang="ja-JP" sz="2600" b="1" i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Cymbidium </a:t>
            </a:r>
            <a:r>
              <a:rPr lang="en-US" altLang="ja-JP" sz="2600" b="1" i="1" kern="100" dirty="0" err="1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ensifolium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, F</a:t>
            </a:r>
            <a:r>
              <a:rPr lang="en-US" altLang="ja-JP" sz="2600" b="1" kern="100" baseline="-250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1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hybrids, and </a:t>
            </a:r>
            <a:r>
              <a:rPr lang="en-US" altLang="ja-JP" sz="2600" b="1" i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C. bicolor 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subsp.</a:t>
            </a:r>
            <a:r>
              <a:rPr lang="en-US" altLang="ja-JP" sz="2600" b="1" i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ja-JP" sz="2600" b="1" i="1" kern="100" dirty="0" err="1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pubescens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. (A) </a:t>
            </a:r>
            <a:r>
              <a:rPr lang="en-US" altLang="ja-JP" sz="2600" b="1" i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C. </a:t>
            </a:r>
            <a:r>
              <a:rPr lang="en-US" altLang="ja-JP" sz="2600" b="1" i="1" kern="100" dirty="0" err="1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ensifolium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. (B) F</a:t>
            </a:r>
            <a:r>
              <a:rPr lang="en-US" altLang="ja-JP" sz="2600" b="1" kern="100" baseline="-250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1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hybrids (mean of hybrids 1-5). (C) </a:t>
            </a:r>
            <a:r>
              <a:rPr lang="en-US" altLang="ja-JP" sz="2600" b="1" i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C. bicolor 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subsp.</a:t>
            </a:r>
            <a:r>
              <a:rPr lang="en-US" altLang="ja-JP" sz="2600" b="1" i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ja-JP" sz="2600" b="1" i="1" kern="100" dirty="0" err="1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pubescens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. (D) Individual F</a:t>
            </a:r>
            <a:r>
              <a:rPr lang="en-US" altLang="ja-JP" sz="2600" b="1" kern="100" baseline="-250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1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hybrids. </a:t>
            </a:r>
            <a:endParaRPr lang="ja-JP" altLang="ja-JP" sz="2600" b="1" kern="100" dirty="0">
              <a:latin typeface="Century" panose="020406040505050203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Mean </a:t>
            </a:r>
            <a:r>
              <a:rPr lang="en-US" altLang="ja-JP" sz="2600" b="1" kern="100" dirty="0">
                <a:latin typeface="Century" panose="020406040505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±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ja-JP" sz="2600" b="1" kern="100" dirty="0" err="1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s.d.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of 3</a:t>
            </a:r>
            <a:r>
              <a:rPr lang="en-US" altLang="ja-JP" sz="2600" b="1" kern="100" dirty="0">
                <a:latin typeface="Century" panose="020406040505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–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5 plants for (A)</a:t>
            </a:r>
            <a:r>
              <a:rPr lang="en-US" altLang="ja-JP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, (B), and 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(C)</a:t>
            </a:r>
            <a:r>
              <a:rPr lang="en-US" altLang="ja-JP" sz="2600" b="1" kern="100" dirty="0">
                <a:latin typeface="Century" panose="020406040505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. 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Mean </a:t>
            </a:r>
            <a:r>
              <a:rPr lang="en-US" altLang="ja-JP" sz="2600" b="1" kern="100" dirty="0">
                <a:latin typeface="Century" panose="020406040505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±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ja-JP" sz="2600" b="1" kern="100" dirty="0" err="1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s.d.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of 3</a:t>
            </a:r>
            <a:r>
              <a:rPr lang="en-US" altLang="ja-JP" sz="2600" b="1" kern="100" dirty="0">
                <a:latin typeface="Century" panose="020406040505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measurements for (D). </a:t>
            </a:r>
          </a:p>
          <a:p>
            <a:r>
              <a:rPr lang="en-US" altLang="ja-JP" sz="2600" b="1" kern="100" dirty="0">
                <a:latin typeface="Times New Roman" panose="020206030504050203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This experiment was preliminarily performed in 2014 using the same plants in 2015, except that the hybrids 6, 7, and 8 were not examined. The growth conditions were the same to those in the 2015 experiment.</a:t>
            </a:r>
            <a:endParaRPr lang="ja-JP" altLang="ja-JP" sz="2600" b="1" kern="100" dirty="0">
              <a:latin typeface="Century" panose="020406040505050203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887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10619</TotalTime>
  <Words>861</Words>
  <Application>Microsoft Macintosh PowerPoint</Application>
  <PresentationFormat>ユーザー設定</PresentationFormat>
  <Paragraphs>345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8" baseType="lpstr">
      <vt:lpstr>ＭＳ 明朝</vt:lpstr>
      <vt:lpstr>游ゴシック</vt:lpstr>
      <vt:lpstr>游ゴシック Light</vt:lpstr>
      <vt:lpstr>Arial</vt:lpstr>
      <vt:lpstr>Calibri</vt:lpstr>
      <vt:lpstr>Calibri Light</vt:lpstr>
      <vt:lpstr>Century</vt:lpstr>
      <vt:lpstr>Times New Roman</vt:lpstr>
      <vt:lpstr>Times New Roman,Bold</vt:lpstr>
      <vt:lpstr>Times New Roman,BoldItalic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hatak</dc:creator>
  <cp:lastModifiedBy>Microsoft Office User</cp:lastModifiedBy>
  <cp:revision>463</cp:revision>
  <cp:lastPrinted>2022-11-18T00:45:11Z</cp:lastPrinted>
  <dcterms:created xsi:type="dcterms:W3CDTF">2020-04-30T01:42:46Z</dcterms:created>
  <dcterms:modified xsi:type="dcterms:W3CDTF">2022-11-20T02:20:04Z</dcterms:modified>
</cp:coreProperties>
</file>