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623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60" autoAdjust="0"/>
    <p:restoredTop sz="97489" autoAdjust="0"/>
  </p:normalViewPr>
  <p:slideViewPr>
    <p:cSldViewPr snapToGrid="0">
      <p:cViewPr varScale="1">
        <p:scale>
          <a:sx n="84" d="100"/>
          <a:sy n="84" d="100"/>
        </p:scale>
        <p:origin x="227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C0522-AB7F-46CE-BAA3-DA585B3AA3D9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6EEF1-1D8B-4DEE-85BE-D35FDFEF363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6472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8131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48395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208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77509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75565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61321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46447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54418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89052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3866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007855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45595-FE86-406F-B446-566C89B32C31}" type="datetimeFigureOut">
              <a:rPr lang="en-DE" smtClean="0"/>
              <a:t>22/12/2023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B7EB0-79DF-42C2-B70A-74BA4E8F7A52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5333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23BC27D-5F6A-42BB-B65E-1D0E3B3D81B9}"/>
              </a:ext>
            </a:extLst>
          </p:cNvPr>
          <p:cNvGrpSpPr>
            <a:grpSpLocks noChangeAspect="1"/>
          </p:cNvGrpSpPr>
          <p:nvPr/>
        </p:nvGrpSpPr>
        <p:grpSpPr>
          <a:xfrm>
            <a:off x="889770" y="766880"/>
            <a:ext cx="5202604" cy="2879214"/>
            <a:chOff x="772915" y="790285"/>
            <a:chExt cx="2314806" cy="1281057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258C7B0-DAD9-4627-8BBE-7A52C04618EF}"/>
                </a:ext>
              </a:extLst>
            </p:cNvPr>
            <p:cNvGrpSpPr/>
            <p:nvPr/>
          </p:nvGrpSpPr>
          <p:grpSpPr>
            <a:xfrm>
              <a:off x="772915" y="971185"/>
              <a:ext cx="2314806" cy="1100157"/>
              <a:chOff x="7725674" y="5181271"/>
              <a:chExt cx="1311275" cy="578515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4BEC545B-3E65-4044-B4BA-E5C92AD51CAE}"/>
                  </a:ext>
                </a:extLst>
              </p:cNvPr>
              <p:cNvGrpSpPr/>
              <p:nvPr/>
            </p:nvGrpSpPr>
            <p:grpSpPr>
              <a:xfrm>
                <a:off x="7725674" y="5181271"/>
                <a:ext cx="1311275" cy="578515"/>
                <a:chOff x="7725674" y="5181271"/>
                <a:chExt cx="1311275" cy="578515"/>
              </a:xfrm>
            </p:grpSpPr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8003FFCA-5ABE-4AE2-8674-CEB80233FB80}"/>
                    </a:ext>
                  </a:extLst>
                </p:cNvPr>
                <p:cNvGrpSpPr/>
                <p:nvPr/>
              </p:nvGrpSpPr>
              <p:grpSpPr>
                <a:xfrm>
                  <a:off x="7725674" y="5181271"/>
                  <a:ext cx="1311275" cy="578515"/>
                  <a:chOff x="507923" y="2164131"/>
                  <a:chExt cx="3811068" cy="1918235"/>
                </a:xfrm>
              </p:grpSpPr>
              <p:sp>
                <p:nvSpPr>
                  <p:cNvPr id="44" name="Freeform 44">
                    <a:extLst>
                      <a:ext uri="{FF2B5EF4-FFF2-40B4-BE49-F238E27FC236}">
                        <a16:creationId xmlns:a16="http://schemas.microsoft.com/office/drawing/2014/main" id="{C2CD7575-FB68-43C3-ACAF-D24BB36ACF50}"/>
                      </a:ext>
                    </a:extLst>
                  </p:cNvPr>
                  <p:cNvSpPr/>
                  <p:nvPr/>
                </p:nvSpPr>
                <p:spPr>
                  <a:xfrm>
                    <a:off x="507923" y="2168543"/>
                    <a:ext cx="3811068" cy="1704250"/>
                  </a:xfrm>
                  <a:custGeom>
                    <a:avLst/>
                    <a:gdLst>
                      <a:gd name="connsiteX0" fmla="*/ 0 w 6056489"/>
                      <a:gd name="connsiteY0" fmla="*/ 502356 h 728134"/>
                      <a:gd name="connsiteX1" fmla="*/ 722489 w 6056489"/>
                      <a:gd name="connsiteY1" fmla="*/ 112889 h 728134"/>
                      <a:gd name="connsiteX2" fmla="*/ 2048934 w 6056489"/>
                      <a:gd name="connsiteY2" fmla="*/ 28223 h 728134"/>
                      <a:gd name="connsiteX3" fmla="*/ 2077156 w 6056489"/>
                      <a:gd name="connsiteY3" fmla="*/ 547511 h 728134"/>
                      <a:gd name="connsiteX4" fmla="*/ 2681111 w 6056489"/>
                      <a:gd name="connsiteY4" fmla="*/ 728134 h 728134"/>
                      <a:gd name="connsiteX5" fmla="*/ 3222978 w 6056489"/>
                      <a:gd name="connsiteY5" fmla="*/ 440267 h 728134"/>
                      <a:gd name="connsiteX6" fmla="*/ 3206045 w 6056489"/>
                      <a:gd name="connsiteY6" fmla="*/ 0 h 728134"/>
                      <a:gd name="connsiteX7" fmla="*/ 4261556 w 6056489"/>
                      <a:gd name="connsiteY7" fmla="*/ 5645 h 728134"/>
                      <a:gd name="connsiteX8" fmla="*/ 5706534 w 6056489"/>
                      <a:gd name="connsiteY8" fmla="*/ 485423 h 728134"/>
                      <a:gd name="connsiteX9" fmla="*/ 6056489 w 6056489"/>
                      <a:gd name="connsiteY9" fmla="*/ 677334 h 728134"/>
                      <a:gd name="connsiteX0" fmla="*/ 0 w 6056489"/>
                      <a:gd name="connsiteY0" fmla="*/ 502356 h 730585"/>
                      <a:gd name="connsiteX1" fmla="*/ 722489 w 6056489"/>
                      <a:gd name="connsiteY1" fmla="*/ 112889 h 730585"/>
                      <a:gd name="connsiteX2" fmla="*/ 2048934 w 6056489"/>
                      <a:gd name="connsiteY2" fmla="*/ 28223 h 730585"/>
                      <a:gd name="connsiteX3" fmla="*/ 2077156 w 6056489"/>
                      <a:gd name="connsiteY3" fmla="*/ 547511 h 730585"/>
                      <a:gd name="connsiteX4" fmla="*/ 2681111 w 6056489"/>
                      <a:gd name="connsiteY4" fmla="*/ 728134 h 730585"/>
                      <a:gd name="connsiteX5" fmla="*/ 3222978 w 6056489"/>
                      <a:gd name="connsiteY5" fmla="*/ 440267 h 730585"/>
                      <a:gd name="connsiteX6" fmla="*/ 3206045 w 6056489"/>
                      <a:gd name="connsiteY6" fmla="*/ 0 h 730585"/>
                      <a:gd name="connsiteX7" fmla="*/ 4261556 w 6056489"/>
                      <a:gd name="connsiteY7" fmla="*/ 5645 h 730585"/>
                      <a:gd name="connsiteX8" fmla="*/ 5706534 w 6056489"/>
                      <a:gd name="connsiteY8" fmla="*/ 485423 h 730585"/>
                      <a:gd name="connsiteX9" fmla="*/ 6056489 w 6056489"/>
                      <a:gd name="connsiteY9" fmla="*/ 677334 h 730585"/>
                      <a:gd name="connsiteX0" fmla="*/ 0 w 6056489"/>
                      <a:gd name="connsiteY0" fmla="*/ 502356 h 730585"/>
                      <a:gd name="connsiteX1" fmla="*/ 722489 w 6056489"/>
                      <a:gd name="connsiteY1" fmla="*/ 112889 h 730585"/>
                      <a:gd name="connsiteX2" fmla="*/ 2048934 w 6056489"/>
                      <a:gd name="connsiteY2" fmla="*/ 28223 h 730585"/>
                      <a:gd name="connsiteX3" fmla="*/ 2077156 w 6056489"/>
                      <a:gd name="connsiteY3" fmla="*/ 547511 h 730585"/>
                      <a:gd name="connsiteX4" fmla="*/ 2681111 w 6056489"/>
                      <a:gd name="connsiteY4" fmla="*/ 728134 h 730585"/>
                      <a:gd name="connsiteX5" fmla="*/ 3222978 w 6056489"/>
                      <a:gd name="connsiteY5" fmla="*/ 440267 h 730585"/>
                      <a:gd name="connsiteX6" fmla="*/ 3206045 w 6056489"/>
                      <a:gd name="connsiteY6" fmla="*/ 0 h 730585"/>
                      <a:gd name="connsiteX7" fmla="*/ 4261556 w 6056489"/>
                      <a:gd name="connsiteY7" fmla="*/ 5645 h 730585"/>
                      <a:gd name="connsiteX8" fmla="*/ 5706534 w 6056489"/>
                      <a:gd name="connsiteY8" fmla="*/ 485423 h 730585"/>
                      <a:gd name="connsiteX9" fmla="*/ 6056489 w 6056489"/>
                      <a:gd name="connsiteY9" fmla="*/ 677334 h 730585"/>
                      <a:gd name="connsiteX0" fmla="*/ 0 w 6056489"/>
                      <a:gd name="connsiteY0" fmla="*/ 502356 h 754688"/>
                      <a:gd name="connsiteX1" fmla="*/ 722489 w 6056489"/>
                      <a:gd name="connsiteY1" fmla="*/ 112889 h 754688"/>
                      <a:gd name="connsiteX2" fmla="*/ 2048934 w 6056489"/>
                      <a:gd name="connsiteY2" fmla="*/ 28223 h 754688"/>
                      <a:gd name="connsiteX3" fmla="*/ 2077156 w 6056489"/>
                      <a:gd name="connsiteY3" fmla="*/ 547511 h 754688"/>
                      <a:gd name="connsiteX4" fmla="*/ 2681111 w 6056489"/>
                      <a:gd name="connsiteY4" fmla="*/ 728134 h 754688"/>
                      <a:gd name="connsiteX5" fmla="*/ 3222978 w 6056489"/>
                      <a:gd name="connsiteY5" fmla="*/ 440267 h 754688"/>
                      <a:gd name="connsiteX6" fmla="*/ 3206045 w 6056489"/>
                      <a:gd name="connsiteY6" fmla="*/ 0 h 754688"/>
                      <a:gd name="connsiteX7" fmla="*/ 4261556 w 6056489"/>
                      <a:gd name="connsiteY7" fmla="*/ 5645 h 754688"/>
                      <a:gd name="connsiteX8" fmla="*/ 5706534 w 6056489"/>
                      <a:gd name="connsiteY8" fmla="*/ 485423 h 754688"/>
                      <a:gd name="connsiteX9" fmla="*/ 6056489 w 6056489"/>
                      <a:gd name="connsiteY9" fmla="*/ 677334 h 754688"/>
                      <a:gd name="connsiteX0" fmla="*/ 0 w 6056489"/>
                      <a:gd name="connsiteY0" fmla="*/ 502861 h 755193"/>
                      <a:gd name="connsiteX1" fmla="*/ 722489 w 6056489"/>
                      <a:gd name="connsiteY1" fmla="*/ 113394 h 755193"/>
                      <a:gd name="connsiteX2" fmla="*/ 2048934 w 6056489"/>
                      <a:gd name="connsiteY2" fmla="*/ 28728 h 755193"/>
                      <a:gd name="connsiteX3" fmla="*/ 2077156 w 6056489"/>
                      <a:gd name="connsiteY3" fmla="*/ 548016 h 755193"/>
                      <a:gd name="connsiteX4" fmla="*/ 2681111 w 6056489"/>
                      <a:gd name="connsiteY4" fmla="*/ 728639 h 755193"/>
                      <a:gd name="connsiteX5" fmla="*/ 3222978 w 6056489"/>
                      <a:gd name="connsiteY5" fmla="*/ 440772 h 755193"/>
                      <a:gd name="connsiteX6" fmla="*/ 3206045 w 6056489"/>
                      <a:gd name="connsiteY6" fmla="*/ 505 h 755193"/>
                      <a:gd name="connsiteX7" fmla="*/ 4261556 w 6056489"/>
                      <a:gd name="connsiteY7" fmla="*/ 6150 h 755193"/>
                      <a:gd name="connsiteX8" fmla="*/ 5706534 w 6056489"/>
                      <a:gd name="connsiteY8" fmla="*/ 485928 h 755193"/>
                      <a:gd name="connsiteX9" fmla="*/ 6056489 w 6056489"/>
                      <a:gd name="connsiteY9" fmla="*/ 677839 h 755193"/>
                      <a:gd name="connsiteX0" fmla="*/ 0 w 6056489"/>
                      <a:gd name="connsiteY0" fmla="*/ 502356 h 754688"/>
                      <a:gd name="connsiteX1" fmla="*/ 722489 w 6056489"/>
                      <a:gd name="connsiteY1" fmla="*/ 112889 h 754688"/>
                      <a:gd name="connsiteX2" fmla="*/ 2048934 w 6056489"/>
                      <a:gd name="connsiteY2" fmla="*/ 28223 h 754688"/>
                      <a:gd name="connsiteX3" fmla="*/ 2077156 w 6056489"/>
                      <a:gd name="connsiteY3" fmla="*/ 547511 h 754688"/>
                      <a:gd name="connsiteX4" fmla="*/ 2681111 w 6056489"/>
                      <a:gd name="connsiteY4" fmla="*/ 728134 h 754688"/>
                      <a:gd name="connsiteX5" fmla="*/ 3222978 w 6056489"/>
                      <a:gd name="connsiteY5" fmla="*/ 440267 h 754688"/>
                      <a:gd name="connsiteX6" fmla="*/ 3206045 w 6056489"/>
                      <a:gd name="connsiteY6" fmla="*/ 0 h 754688"/>
                      <a:gd name="connsiteX7" fmla="*/ 4261556 w 6056489"/>
                      <a:gd name="connsiteY7" fmla="*/ 5645 h 754688"/>
                      <a:gd name="connsiteX8" fmla="*/ 5706534 w 6056489"/>
                      <a:gd name="connsiteY8" fmla="*/ 485423 h 754688"/>
                      <a:gd name="connsiteX9" fmla="*/ 6056489 w 6056489"/>
                      <a:gd name="connsiteY9" fmla="*/ 677334 h 754688"/>
                      <a:gd name="connsiteX0" fmla="*/ 0 w 6056489"/>
                      <a:gd name="connsiteY0" fmla="*/ 603955 h 832801"/>
                      <a:gd name="connsiteX1" fmla="*/ 722489 w 6056489"/>
                      <a:gd name="connsiteY1" fmla="*/ 214488 h 832801"/>
                      <a:gd name="connsiteX2" fmla="*/ 2009423 w 6056489"/>
                      <a:gd name="connsiteY2" fmla="*/ 0 h 832801"/>
                      <a:gd name="connsiteX3" fmla="*/ 2077156 w 6056489"/>
                      <a:gd name="connsiteY3" fmla="*/ 649110 h 832801"/>
                      <a:gd name="connsiteX4" fmla="*/ 2681111 w 6056489"/>
                      <a:gd name="connsiteY4" fmla="*/ 829733 h 832801"/>
                      <a:gd name="connsiteX5" fmla="*/ 3222978 w 6056489"/>
                      <a:gd name="connsiteY5" fmla="*/ 541866 h 832801"/>
                      <a:gd name="connsiteX6" fmla="*/ 3206045 w 6056489"/>
                      <a:gd name="connsiteY6" fmla="*/ 101599 h 832801"/>
                      <a:gd name="connsiteX7" fmla="*/ 4261556 w 6056489"/>
                      <a:gd name="connsiteY7" fmla="*/ 107244 h 832801"/>
                      <a:gd name="connsiteX8" fmla="*/ 5706534 w 6056489"/>
                      <a:gd name="connsiteY8" fmla="*/ 587022 h 832801"/>
                      <a:gd name="connsiteX9" fmla="*/ 6056489 w 6056489"/>
                      <a:gd name="connsiteY9" fmla="*/ 778933 h 832801"/>
                      <a:gd name="connsiteX0" fmla="*/ 0 w 6056489"/>
                      <a:gd name="connsiteY0" fmla="*/ 603955 h 832801"/>
                      <a:gd name="connsiteX1" fmla="*/ 722489 w 6056489"/>
                      <a:gd name="connsiteY1" fmla="*/ 214488 h 832801"/>
                      <a:gd name="connsiteX2" fmla="*/ 2009423 w 6056489"/>
                      <a:gd name="connsiteY2" fmla="*/ 0 h 832801"/>
                      <a:gd name="connsiteX3" fmla="*/ 2077156 w 6056489"/>
                      <a:gd name="connsiteY3" fmla="*/ 649110 h 832801"/>
                      <a:gd name="connsiteX4" fmla="*/ 2681111 w 6056489"/>
                      <a:gd name="connsiteY4" fmla="*/ 829733 h 832801"/>
                      <a:gd name="connsiteX5" fmla="*/ 3222978 w 6056489"/>
                      <a:gd name="connsiteY5" fmla="*/ 541866 h 832801"/>
                      <a:gd name="connsiteX6" fmla="*/ 3206045 w 6056489"/>
                      <a:gd name="connsiteY6" fmla="*/ 101599 h 832801"/>
                      <a:gd name="connsiteX7" fmla="*/ 4261556 w 6056489"/>
                      <a:gd name="connsiteY7" fmla="*/ 107244 h 832801"/>
                      <a:gd name="connsiteX8" fmla="*/ 5706534 w 6056489"/>
                      <a:gd name="connsiteY8" fmla="*/ 587022 h 832801"/>
                      <a:gd name="connsiteX9" fmla="*/ 6056489 w 6056489"/>
                      <a:gd name="connsiteY9" fmla="*/ 778933 h 832801"/>
                      <a:gd name="connsiteX0" fmla="*/ 0 w 6056489"/>
                      <a:gd name="connsiteY0" fmla="*/ 603955 h 861619"/>
                      <a:gd name="connsiteX1" fmla="*/ 722489 w 6056489"/>
                      <a:gd name="connsiteY1" fmla="*/ 214488 h 861619"/>
                      <a:gd name="connsiteX2" fmla="*/ 2009423 w 6056489"/>
                      <a:gd name="connsiteY2" fmla="*/ 0 h 861619"/>
                      <a:gd name="connsiteX3" fmla="*/ 2077156 w 6056489"/>
                      <a:gd name="connsiteY3" fmla="*/ 649110 h 861619"/>
                      <a:gd name="connsiteX4" fmla="*/ 2681111 w 6056489"/>
                      <a:gd name="connsiteY4" fmla="*/ 829733 h 861619"/>
                      <a:gd name="connsiteX5" fmla="*/ 3222978 w 6056489"/>
                      <a:gd name="connsiteY5" fmla="*/ 541866 h 861619"/>
                      <a:gd name="connsiteX6" fmla="*/ 3206045 w 6056489"/>
                      <a:gd name="connsiteY6" fmla="*/ 101599 h 861619"/>
                      <a:gd name="connsiteX7" fmla="*/ 4261556 w 6056489"/>
                      <a:gd name="connsiteY7" fmla="*/ 107244 h 861619"/>
                      <a:gd name="connsiteX8" fmla="*/ 5706534 w 6056489"/>
                      <a:gd name="connsiteY8" fmla="*/ 587022 h 861619"/>
                      <a:gd name="connsiteX9" fmla="*/ 6056489 w 6056489"/>
                      <a:gd name="connsiteY9" fmla="*/ 778933 h 861619"/>
                      <a:gd name="connsiteX0" fmla="*/ 0 w 6056489"/>
                      <a:gd name="connsiteY0" fmla="*/ 603955 h 861619"/>
                      <a:gd name="connsiteX1" fmla="*/ 722489 w 6056489"/>
                      <a:gd name="connsiteY1" fmla="*/ 214488 h 861619"/>
                      <a:gd name="connsiteX2" fmla="*/ 2009423 w 6056489"/>
                      <a:gd name="connsiteY2" fmla="*/ 0 h 861619"/>
                      <a:gd name="connsiteX3" fmla="*/ 2077156 w 6056489"/>
                      <a:gd name="connsiteY3" fmla="*/ 649110 h 861619"/>
                      <a:gd name="connsiteX4" fmla="*/ 2681111 w 6056489"/>
                      <a:gd name="connsiteY4" fmla="*/ 829733 h 861619"/>
                      <a:gd name="connsiteX5" fmla="*/ 3222978 w 6056489"/>
                      <a:gd name="connsiteY5" fmla="*/ 541866 h 861619"/>
                      <a:gd name="connsiteX6" fmla="*/ 3206045 w 6056489"/>
                      <a:gd name="connsiteY6" fmla="*/ 101599 h 861619"/>
                      <a:gd name="connsiteX7" fmla="*/ 4261556 w 6056489"/>
                      <a:gd name="connsiteY7" fmla="*/ 107244 h 861619"/>
                      <a:gd name="connsiteX8" fmla="*/ 5706534 w 6056489"/>
                      <a:gd name="connsiteY8" fmla="*/ 587022 h 861619"/>
                      <a:gd name="connsiteX9" fmla="*/ 6056489 w 6056489"/>
                      <a:gd name="connsiteY9" fmla="*/ 778933 h 861619"/>
                      <a:gd name="connsiteX0" fmla="*/ 0 w 6056489"/>
                      <a:gd name="connsiteY0" fmla="*/ 603955 h 861619"/>
                      <a:gd name="connsiteX1" fmla="*/ 722489 w 6056489"/>
                      <a:gd name="connsiteY1" fmla="*/ 214488 h 861619"/>
                      <a:gd name="connsiteX2" fmla="*/ 2009423 w 6056489"/>
                      <a:gd name="connsiteY2" fmla="*/ 0 h 861619"/>
                      <a:gd name="connsiteX3" fmla="*/ 2077156 w 6056489"/>
                      <a:gd name="connsiteY3" fmla="*/ 649110 h 861619"/>
                      <a:gd name="connsiteX4" fmla="*/ 2681111 w 6056489"/>
                      <a:gd name="connsiteY4" fmla="*/ 829733 h 861619"/>
                      <a:gd name="connsiteX5" fmla="*/ 3222978 w 6056489"/>
                      <a:gd name="connsiteY5" fmla="*/ 541866 h 861619"/>
                      <a:gd name="connsiteX6" fmla="*/ 3206045 w 6056489"/>
                      <a:gd name="connsiteY6" fmla="*/ 101599 h 861619"/>
                      <a:gd name="connsiteX7" fmla="*/ 4261556 w 6056489"/>
                      <a:gd name="connsiteY7" fmla="*/ 107244 h 861619"/>
                      <a:gd name="connsiteX8" fmla="*/ 5706534 w 6056489"/>
                      <a:gd name="connsiteY8" fmla="*/ 587022 h 861619"/>
                      <a:gd name="connsiteX9" fmla="*/ 6056489 w 6056489"/>
                      <a:gd name="connsiteY9" fmla="*/ 778933 h 861619"/>
                      <a:gd name="connsiteX0" fmla="*/ 0 w 6056489"/>
                      <a:gd name="connsiteY0" fmla="*/ 620895 h 878559"/>
                      <a:gd name="connsiteX1" fmla="*/ 722489 w 6056489"/>
                      <a:gd name="connsiteY1" fmla="*/ 231428 h 878559"/>
                      <a:gd name="connsiteX2" fmla="*/ 2009423 w 6056489"/>
                      <a:gd name="connsiteY2" fmla="*/ 16940 h 878559"/>
                      <a:gd name="connsiteX3" fmla="*/ 2077156 w 6056489"/>
                      <a:gd name="connsiteY3" fmla="*/ 666050 h 878559"/>
                      <a:gd name="connsiteX4" fmla="*/ 2681111 w 6056489"/>
                      <a:gd name="connsiteY4" fmla="*/ 846673 h 878559"/>
                      <a:gd name="connsiteX5" fmla="*/ 3222978 w 6056489"/>
                      <a:gd name="connsiteY5" fmla="*/ 558806 h 878559"/>
                      <a:gd name="connsiteX6" fmla="*/ 3189111 w 6056489"/>
                      <a:gd name="connsiteY6" fmla="*/ 6 h 878559"/>
                      <a:gd name="connsiteX7" fmla="*/ 4261556 w 6056489"/>
                      <a:gd name="connsiteY7" fmla="*/ 124184 h 878559"/>
                      <a:gd name="connsiteX8" fmla="*/ 5706534 w 6056489"/>
                      <a:gd name="connsiteY8" fmla="*/ 603962 h 878559"/>
                      <a:gd name="connsiteX9" fmla="*/ 6056489 w 6056489"/>
                      <a:gd name="connsiteY9" fmla="*/ 795873 h 878559"/>
                      <a:gd name="connsiteX0" fmla="*/ 0 w 6056489"/>
                      <a:gd name="connsiteY0" fmla="*/ 704342 h 962006"/>
                      <a:gd name="connsiteX1" fmla="*/ 722489 w 6056489"/>
                      <a:gd name="connsiteY1" fmla="*/ 314875 h 962006"/>
                      <a:gd name="connsiteX2" fmla="*/ 2009423 w 6056489"/>
                      <a:gd name="connsiteY2" fmla="*/ 100387 h 962006"/>
                      <a:gd name="connsiteX3" fmla="*/ 2077156 w 6056489"/>
                      <a:gd name="connsiteY3" fmla="*/ 749497 h 962006"/>
                      <a:gd name="connsiteX4" fmla="*/ 2681111 w 6056489"/>
                      <a:gd name="connsiteY4" fmla="*/ 930120 h 962006"/>
                      <a:gd name="connsiteX5" fmla="*/ 3222978 w 6056489"/>
                      <a:gd name="connsiteY5" fmla="*/ 642253 h 962006"/>
                      <a:gd name="connsiteX6" fmla="*/ 3189111 w 6056489"/>
                      <a:gd name="connsiteY6" fmla="*/ 83453 h 962006"/>
                      <a:gd name="connsiteX7" fmla="*/ 4261556 w 6056489"/>
                      <a:gd name="connsiteY7" fmla="*/ 207631 h 962006"/>
                      <a:gd name="connsiteX8" fmla="*/ 5706534 w 6056489"/>
                      <a:gd name="connsiteY8" fmla="*/ 687409 h 962006"/>
                      <a:gd name="connsiteX9" fmla="*/ 6056489 w 6056489"/>
                      <a:gd name="connsiteY9" fmla="*/ 879320 h 962006"/>
                      <a:gd name="connsiteX0" fmla="*/ 0 w 6056489"/>
                      <a:gd name="connsiteY0" fmla="*/ 704342 h 962006"/>
                      <a:gd name="connsiteX1" fmla="*/ 722489 w 6056489"/>
                      <a:gd name="connsiteY1" fmla="*/ 314875 h 962006"/>
                      <a:gd name="connsiteX2" fmla="*/ 2009423 w 6056489"/>
                      <a:gd name="connsiteY2" fmla="*/ 100387 h 962006"/>
                      <a:gd name="connsiteX3" fmla="*/ 2077156 w 6056489"/>
                      <a:gd name="connsiteY3" fmla="*/ 749497 h 962006"/>
                      <a:gd name="connsiteX4" fmla="*/ 2681111 w 6056489"/>
                      <a:gd name="connsiteY4" fmla="*/ 930120 h 962006"/>
                      <a:gd name="connsiteX5" fmla="*/ 3222978 w 6056489"/>
                      <a:gd name="connsiteY5" fmla="*/ 642253 h 962006"/>
                      <a:gd name="connsiteX6" fmla="*/ 3189111 w 6056489"/>
                      <a:gd name="connsiteY6" fmla="*/ 83453 h 962006"/>
                      <a:gd name="connsiteX7" fmla="*/ 4261556 w 6056489"/>
                      <a:gd name="connsiteY7" fmla="*/ 207631 h 962006"/>
                      <a:gd name="connsiteX8" fmla="*/ 5706534 w 6056489"/>
                      <a:gd name="connsiteY8" fmla="*/ 687409 h 962006"/>
                      <a:gd name="connsiteX9" fmla="*/ 6056489 w 6056489"/>
                      <a:gd name="connsiteY9" fmla="*/ 879320 h 962006"/>
                      <a:gd name="connsiteX0" fmla="*/ 0 w 6056489"/>
                      <a:gd name="connsiteY0" fmla="*/ 633521 h 891185"/>
                      <a:gd name="connsiteX1" fmla="*/ 722489 w 6056489"/>
                      <a:gd name="connsiteY1" fmla="*/ 244054 h 891185"/>
                      <a:gd name="connsiteX2" fmla="*/ 2009423 w 6056489"/>
                      <a:gd name="connsiteY2" fmla="*/ 29566 h 891185"/>
                      <a:gd name="connsiteX3" fmla="*/ 2077156 w 6056489"/>
                      <a:gd name="connsiteY3" fmla="*/ 678676 h 891185"/>
                      <a:gd name="connsiteX4" fmla="*/ 2681111 w 6056489"/>
                      <a:gd name="connsiteY4" fmla="*/ 859299 h 891185"/>
                      <a:gd name="connsiteX5" fmla="*/ 3222978 w 6056489"/>
                      <a:gd name="connsiteY5" fmla="*/ 571432 h 891185"/>
                      <a:gd name="connsiteX6" fmla="*/ 3189111 w 6056489"/>
                      <a:gd name="connsiteY6" fmla="*/ 12632 h 891185"/>
                      <a:gd name="connsiteX7" fmla="*/ 4261556 w 6056489"/>
                      <a:gd name="connsiteY7" fmla="*/ 136810 h 891185"/>
                      <a:gd name="connsiteX8" fmla="*/ 5706534 w 6056489"/>
                      <a:gd name="connsiteY8" fmla="*/ 616588 h 891185"/>
                      <a:gd name="connsiteX9" fmla="*/ 6056489 w 6056489"/>
                      <a:gd name="connsiteY9" fmla="*/ 808499 h 891185"/>
                      <a:gd name="connsiteX0" fmla="*/ 0 w 6056489"/>
                      <a:gd name="connsiteY0" fmla="*/ 633521 h 891185"/>
                      <a:gd name="connsiteX1" fmla="*/ 722489 w 6056489"/>
                      <a:gd name="connsiteY1" fmla="*/ 244054 h 891185"/>
                      <a:gd name="connsiteX2" fmla="*/ 2009423 w 6056489"/>
                      <a:gd name="connsiteY2" fmla="*/ 29566 h 891185"/>
                      <a:gd name="connsiteX3" fmla="*/ 2077156 w 6056489"/>
                      <a:gd name="connsiteY3" fmla="*/ 678676 h 891185"/>
                      <a:gd name="connsiteX4" fmla="*/ 2681111 w 6056489"/>
                      <a:gd name="connsiteY4" fmla="*/ 859299 h 891185"/>
                      <a:gd name="connsiteX5" fmla="*/ 3222978 w 6056489"/>
                      <a:gd name="connsiteY5" fmla="*/ 571432 h 891185"/>
                      <a:gd name="connsiteX6" fmla="*/ 3189111 w 6056489"/>
                      <a:gd name="connsiteY6" fmla="*/ 12632 h 891185"/>
                      <a:gd name="connsiteX7" fmla="*/ 4261556 w 6056489"/>
                      <a:gd name="connsiteY7" fmla="*/ 136810 h 891185"/>
                      <a:gd name="connsiteX8" fmla="*/ 5706534 w 6056489"/>
                      <a:gd name="connsiteY8" fmla="*/ 616588 h 891185"/>
                      <a:gd name="connsiteX9" fmla="*/ 6056489 w 6056489"/>
                      <a:gd name="connsiteY9" fmla="*/ 808499 h 891185"/>
                      <a:gd name="connsiteX0" fmla="*/ 0 w 6056489"/>
                      <a:gd name="connsiteY0" fmla="*/ 633521 h 891185"/>
                      <a:gd name="connsiteX1" fmla="*/ 722489 w 6056489"/>
                      <a:gd name="connsiteY1" fmla="*/ 244054 h 891185"/>
                      <a:gd name="connsiteX2" fmla="*/ 2009423 w 6056489"/>
                      <a:gd name="connsiteY2" fmla="*/ 29566 h 891185"/>
                      <a:gd name="connsiteX3" fmla="*/ 2077156 w 6056489"/>
                      <a:gd name="connsiteY3" fmla="*/ 678676 h 891185"/>
                      <a:gd name="connsiteX4" fmla="*/ 2681111 w 6056489"/>
                      <a:gd name="connsiteY4" fmla="*/ 859299 h 891185"/>
                      <a:gd name="connsiteX5" fmla="*/ 3222978 w 6056489"/>
                      <a:gd name="connsiteY5" fmla="*/ 571432 h 891185"/>
                      <a:gd name="connsiteX6" fmla="*/ 3189111 w 6056489"/>
                      <a:gd name="connsiteY6" fmla="*/ 12632 h 891185"/>
                      <a:gd name="connsiteX7" fmla="*/ 4261556 w 6056489"/>
                      <a:gd name="connsiteY7" fmla="*/ 136810 h 891185"/>
                      <a:gd name="connsiteX8" fmla="*/ 5706534 w 6056489"/>
                      <a:gd name="connsiteY8" fmla="*/ 616588 h 891185"/>
                      <a:gd name="connsiteX9" fmla="*/ 6056489 w 6056489"/>
                      <a:gd name="connsiteY9" fmla="*/ 808499 h 891185"/>
                      <a:gd name="connsiteX0" fmla="*/ 0 w 6056489"/>
                      <a:gd name="connsiteY0" fmla="*/ 633521 h 859783"/>
                      <a:gd name="connsiteX1" fmla="*/ 722489 w 6056489"/>
                      <a:gd name="connsiteY1" fmla="*/ 244054 h 859783"/>
                      <a:gd name="connsiteX2" fmla="*/ 2009423 w 6056489"/>
                      <a:gd name="connsiteY2" fmla="*/ 29566 h 859783"/>
                      <a:gd name="connsiteX3" fmla="*/ 2077156 w 6056489"/>
                      <a:gd name="connsiteY3" fmla="*/ 678676 h 859783"/>
                      <a:gd name="connsiteX4" fmla="*/ 2681111 w 6056489"/>
                      <a:gd name="connsiteY4" fmla="*/ 859299 h 859783"/>
                      <a:gd name="connsiteX5" fmla="*/ 3160889 w 6056489"/>
                      <a:gd name="connsiteY5" fmla="*/ 701255 h 859783"/>
                      <a:gd name="connsiteX6" fmla="*/ 3189111 w 6056489"/>
                      <a:gd name="connsiteY6" fmla="*/ 12632 h 859783"/>
                      <a:gd name="connsiteX7" fmla="*/ 4261556 w 6056489"/>
                      <a:gd name="connsiteY7" fmla="*/ 136810 h 859783"/>
                      <a:gd name="connsiteX8" fmla="*/ 5706534 w 6056489"/>
                      <a:gd name="connsiteY8" fmla="*/ 616588 h 859783"/>
                      <a:gd name="connsiteX9" fmla="*/ 6056489 w 6056489"/>
                      <a:gd name="connsiteY9" fmla="*/ 808499 h 859783"/>
                      <a:gd name="connsiteX0" fmla="*/ 0 w 6056489"/>
                      <a:gd name="connsiteY0" fmla="*/ 633521 h 859338"/>
                      <a:gd name="connsiteX1" fmla="*/ 722489 w 6056489"/>
                      <a:gd name="connsiteY1" fmla="*/ 244054 h 859338"/>
                      <a:gd name="connsiteX2" fmla="*/ 2009423 w 6056489"/>
                      <a:gd name="connsiteY2" fmla="*/ 29566 h 859338"/>
                      <a:gd name="connsiteX3" fmla="*/ 2127956 w 6056489"/>
                      <a:gd name="connsiteY3" fmla="*/ 706898 h 859338"/>
                      <a:gd name="connsiteX4" fmla="*/ 2681111 w 6056489"/>
                      <a:gd name="connsiteY4" fmla="*/ 859299 h 859338"/>
                      <a:gd name="connsiteX5" fmla="*/ 3160889 w 6056489"/>
                      <a:gd name="connsiteY5" fmla="*/ 701255 h 859338"/>
                      <a:gd name="connsiteX6" fmla="*/ 3189111 w 6056489"/>
                      <a:gd name="connsiteY6" fmla="*/ 12632 h 859338"/>
                      <a:gd name="connsiteX7" fmla="*/ 4261556 w 6056489"/>
                      <a:gd name="connsiteY7" fmla="*/ 136810 h 859338"/>
                      <a:gd name="connsiteX8" fmla="*/ 5706534 w 6056489"/>
                      <a:gd name="connsiteY8" fmla="*/ 616588 h 859338"/>
                      <a:gd name="connsiteX9" fmla="*/ 6056489 w 6056489"/>
                      <a:gd name="connsiteY9" fmla="*/ 808499 h 859338"/>
                      <a:gd name="connsiteX0" fmla="*/ 0 w 6056489"/>
                      <a:gd name="connsiteY0" fmla="*/ 630983 h 856800"/>
                      <a:gd name="connsiteX1" fmla="*/ 722489 w 6056489"/>
                      <a:gd name="connsiteY1" fmla="*/ 241516 h 856800"/>
                      <a:gd name="connsiteX2" fmla="*/ 2009423 w 6056489"/>
                      <a:gd name="connsiteY2" fmla="*/ 27028 h 856800"/>
                      <a:gd name="connsiteX3" fmla="*/ 2127956 w 6056489"/>
                      <a:gd name="connsiteY3" fmla="*/ 704360 h 856800"/>
                      <a:gd name="connsiteX4" fmla="*/ 2681111 w 6056489"/>
                      <a:gd name="connsiteY4" fmla="*/ 856761 h 856800"/>
                      <a:gd name="connsiteX5" fmla="*/ 3160889 w 6056489"/>
                      <a:gd name="connsiteY5" fmla="*/ 698717 h 856800"/>
                      <a:gd name="connsiteX6" fmla="*/ 3189111 w 6056489"/>
                      <a:gd name="connsiteY6" fmla="*/ 10094 h 856800"/>
                      <a:gd name="connsiteX7" fmla="*/ 4329289 w 6056489"/>
                      <a:gd name="connsiteY7" fmla="*/ 179427 h 856800"/>
                      <a:gd name="connsiteX8" fmla="*/ 5706534 w 6056489"/>
                      <a:gd name="connsiteY8" fmla="*/ 614050 h 856800"/>
                      <a:gd name="connsiteX9" fmla="*/ 6056489 w 6056489"/>
                      <a:gd name="connsiteY9" fmla="*/ 805961 h 856800"/>
                      <a:gd name="connsiteX0" fmla="*/ 0 w 6056489"/>
                      <a:gd name="connsiteY0" fmla="*/ 632046 h 857863"/>
                      <a:gd name="connsiteX1" fmla="*/ 722489 w 6056489"/>
                      <a:gd name="connsiteY1" fmla="*/ 242579 h 857863"/>
                      <a:gd name="connsiteX2" fmla="*/ 2009423 w 6056489"/>
                      <a:gd name="connsiteY2" fmla="*/ 28091 h 857863"/>
                      <a:gd name="connsiteX3" fmla="*/ 2127956 w 6056489"/>
                      <a:gd name="connsiteY3" fmla="*/ 705423 h 857863"/>
                      <a:gd name="connsiteX4" fmla="*/ 2681111 w 6056489"/>
                      <a:gd name="connsiteY4" fmla="*/ 857824 h 857863"/>
                      <a:gd name="connsiteX5" fmla="*/ 3160889 w 6056489"/>
                      <a:gd name="connsiteY5" fmla="*/ 699780 h 857863"/>
                      <a:gd name="connsiteX6" fmla="*/ 3189111 w 6056489"/>
                      <a:gd name="connsiteY6" fmla="*/ 11157 h 857863"/>
                      <a:gd name="connsiteX7" fmla="*/ 4329289 w 6056489"/>
                      <a:gd name="connsiteY7" fmla="*/ 180490 h 857863"/>
                      <a:gd name="connsiteX8" fmla="*/ 5706534 w 6056489"/>
                      <a:gd name="connsiteY8" fmla="*/ 615113 h 857863"/>
                      <a:gd name="connsiteX9" fmla="*/ 6056489 w 6056489"/>
                      <a:gd name="connsiteY9" fmla="*/ 807024 h 857863"/>
                      <a:gd name="connsiteX0" fmla="*/ 0 w 6056489"/>
                      <a:gd name="connsiteY0" fmla="*/ 633336 h 859153"/>
                      <a:gd name="connsiteX1" fmla="*/ 722489 w 6056489"/>
                      <a:gd name="connsiteY1" fmla="*/ 243869 h 859153"/>
                      <a:gd name="connsiteX2" fmla="*/ 2009423 w 6056489"/>
                      <a:gd name="connsiteY2" fmla="*/ 29381 h 859153"/>
                      <a:gd name="connsiteX3" fmla="*/ 2127956 w 6056489"/>
                      <a:gd name="connsiteY3" fmla="*/ 706713 h 859153"/>
                      <a:gd name="connsiteX4" fmla="*/ 2681111 w 6056489"/>
                      <a:gd name="connsiteY4" fmla="*/ 859114 h 859153"/>
                      <a:gd name="connsiteX5" fmla="*/ 3160889 w 6056489"/>
                      <a:gd name="connsiteY5" fmla="*/ 701070 h 859153"/>
                      <a:gd name="connsiteX6" fmla="*/ 3189111 w 6056489"/>
                      <a:gd name="connsiteY6" fmla="*/ 12447 h 859153"/>
                      <a:gd name="connsiteX7" fmla="*/ 4329289 w 6056489"/>
                      <a:gd name="connsiteY7" fmla="*/ 181780 h 859153"/>
                      <a:gd name="connsiteX8" fmla="*/ 5706534 w 6056489"/>
                      <a:gd name="connsiteY8" fmla="*/ 616403 h 859153"/>
                      <a:gd name="connsiteX9" fmla="*/ 6056489 w 6056489"/>
                      <a:gd name="connsiteY9" fmla="*/ 808314 h 859153"/>
                      <a:gd name="connsiteX0" fmla="*/ 0 w 6056489"/>
                      <a:gd name="connsiteY0" fmla="*/ 633336 h 859153"/>
                      <a:gd name="connsiteX1" fmla="*/ 722489 w 6056489"/>
                      <a:gd name="connsiteY1" fmla="*/ 243869 h 859153"/>
                      <a:gd name="connsiteX2" fmla="*/ 2009423 w 6056489"/>
                      <a:gd name="connsiteY2" fmla="*/ 29381 h 859153"/>
                      <a:gd name="connsiteX3" fmla="*/ 2127956 w 6056489"/>
                      <a:gd name="connsiteY3" fmla="*/ 706713 h 859153"/>
                      <a:gd name="connsiteX4" fmla="*/ 2681111 w 6056489"/>
                      <a:gd name="connsiteY4" fmla="*/ 859114 h 859153"/>
                      <a:gd name="connsiteX5" fmla="*/ 3160889 w 6056489"/>
                      <a:gd name="connsiteY5" fmla="*/ 701070 h 859153"/>
                      <a:gd name="connsiteX6" fmla="*/ 3189111 w 6056489"/>
                      <a:gd name="connsiteY6" fmla="*/ 12447 h 859153"/>
                      <a:gd name="connsiteX7" fmla="*/ 4329289 w 6056489"/>
                      <a:gd name="connsiteY7" fmla="*/ 181780 h 859153"/>
                      <a:gd name="connsiteX8" fmla="*/ 5706534 w 6056489"/>
                      <a:gd name="connsiteY8" fmla="*/ 616403 h 859153"/>
                      <a:gd name="connsiteX9" fmla="*/ 6056489 w 6056489"/>
                      <a:gd name="connsiteY9" fmla="*/ 808314 h 859153"/>
                      <a:gd name="connsiteX0" fmla="*/ 0 w 6056489"/>
                      <a:gd name="connsiteY0" fmla="*/ 633336 h 808314"/>
                      <a:gd name="connsiteX1" fmla="*/ 722489 w 6056489"/>
                      <a:gd name="connsiteY1" fmla="*/ 243869 h 808314"/>
                      <a:gd name="connsiteX2" fmla="*/ 2009423 w 6056489"/>
                      <a:gd name="connsiteY2" fmla="*/ 29381 h 808314"/>
                      <a:gd name="connsiteX3" fmla="*/ 2127956 w 6056489"/>
                      <a:gd name="connsiteY3" fmla="*/ 706713 h 808314"/>
                      <a:gd name="connsiteX4" fmla="*/ 3160889 w 6056489"/>
                      <a:gd name="connsiteY4" fmla="*/ 701070 h 808314"/>
                      <a:gd name="connsiteX5" fmla="*/ 3189111 w 6056489"/>
                      <a:gd name="connsiteY5" fmla="*/ 12447 h 808314"/>
                      <a:gd name="connsiteX6" fmla="*/ 4329289 w 6056489"/>
                      <a:gd name="connsiteY6" fmla="*/ 181780 h 808314"/>
                      <a:gd name="connsiteX7" fmla="*/ 5706534 w 6056489"/>
                      <a:gd name="connsiteY7" fmla="*/ 616403 h 808314"/>
                      <a:gd name="connsiteX8" fmla="*/ 6056489 w 6056489"/>
                      <a:gd name="connsiteY8" fmla="*/ 808314 h 808314"/>
                      <a:gd name="connsiteX0" fmla="*/ 0 w 6056489"/>
                      <a:gd name="connsiteY0" fmla="*/ 633336 h 808314"/>
                      <a:gd name="connsiteX1" fmla="*/ 722489 w 6056489"/>
                      <a:gd name="connsiteY1" fmla="*/ 243869 h 808314"/>
                      <a:gd name="connsiteX2" fmla="*/ 2009423 w 6056489"/>
                      <a:gd name="connsiteY2" fmla="*/ 29381 h 808314"/>
                      <a:gd name="connsiteX3" fmla="*/ 3160889 w 6056489"/>
                      <a:gd name="connsiteY3" fmla="*/ 701070 h 808314"/>
                      <a:gd name="connsiteX4" fmla="*/ 3189111 w 6056489"/>
                      <a:gd name="connsiteY4" fmla="*/ 12447 h 808314"/>
                      <a:gd name="connsiteX5" fmla="*/ 4329289 w 6056489"/>
                      <a:gd name="connsiteY5" fmla="*/ 181780 h 808314"/>
                      <a:gd name="connsiteX6" fmla="*/ 5706534 w 6056489"/>
                      <a:gd name="connsiteY6" fmla="*/ 616403 h 808314"/>
                      <a:gd name="connsiteX7" fmla="*/ 6056489 w 6056489"/>
                      <a:gd name="connsiteY7" fmla="*/ 808314 h 808314"/>
                      <a:gd name="connsiteX0" fmla="*/ 0 w 6056489"/>
                      <a:gd name="connsiteY0" fmla="*/ 637041 h 812019"/>
                      <a:gd name="connsiteX1" fmla="*/ 722489 w 6056489"/>
                      <a:gd name="connsiteY1" fmla="*/ 247574 h 812019"/>
                      <a:gd name="connsiteX2" fmla="*/ 2009423 w 6056489"/>
                      <a:gd name="connsiteY2" fmla="*/ 33086 h 812019"/>
                      <a:gd name="connsiteX3" fmla="*/ 3189111 w 6056489"/>
                      <a:gd name="connsiteY3" fmla="*/ 16152 h 812019"/>
                      <a:gd name="connsiteX4" fmla="*/ 4329289 w 6056489"/>
                      <a:gd name="connsiteY4" fmla="*/ 185485 h 812019"/>
                      <a:gd name="connsiteX5" fmla="*/ 5706534 w 6056489"/>
                      <a:gd name="connsiteY5" fmla="*/ 620108 h 812019"/>
                      <a:gd name="connsiteX6" fmla="*/ 6056489 w 6056489"/>
                      <a:gd name="connsiteY6" fmla="*/ 812019 h 812019"/>
                      <a:gd name="connsiteX0" fmla="*/ 0 w 6056489"/>
                      <a:gd name="connsiteY0" fmla="*/ 637041 h 812019"/>
                      <a:gd name="connsiteX1" fmla="*/ 722489 w 6056489"/>
                      <a:gd name="connsiteY1" fmla="*/ 247574 h 812019"/>
                      <a:gd name="connsiteX2" fmla="*/ 2009423 w 6056489"/>
                      <a:gd name="connsiteY2" fmla="*/ 33086 h 812019"/>
                      <a:gd name="connsiteX3" fmla="*/ 3189111 w 6056489"/>
                      <a:gd name="connsiteY3" fmla="*/ 16152 h 812019"/>
                      <a:gd name="connsiteX4" fmla="*/ 4329289 w 6056489"/>
                      <a:gd name="connsiteY4" fmla="*/ 185485 h 812019"/>
                      <a:gd name="connsiteX5" fmla="*/ 5706534 w 6056489"/>
                      <a:gd name="connsiteY5" fmla="*/ 620108 h 812019"/>
                      <a:gd name="connsiteX6" fmla="*/ 6056489 w 6056489"/>
                      <a:gd name="connsiteY6" fmla="*/ 812019 h 812019"/>
                      <a:gd name="connsiteX0" fmla="*/ 0 w 6056489"/>
                      <a:gd name="connsiteY0" fmla="*/ 637041 h 812019"/>
                      <a:gd name="connsiteX1" fmla="*/ 722489 w 6056489"/>
                      <a:gd name="connsiteY1" fmla="*/ 247574 h 812019"/>
                      <a:gd name="connsiteX2" fmla="*/ 2009423 w 6056489"/>
                      <a:gd name="connsiteY2" fmla="*/ 33086 h 812019"/>
                      <a:gd name="connsiteX3" fmla="*/ 3189111 w 6056489"/>
                      <a:gd name="connsiteY3" fmla="*/ 16152 h 812019"/>
                      <a:gd name="connsiteX4" fmla="*/ 4329289 w 6056489"/>
                      <a:gd name="connsiteY4" fmla="*/ 185485 h 812019"/>
                      <a:gd name="connsiteX5" fmla="*/ 5706534 w 6056489"/>
                      <a:gd name="connsiteY5" fmla="*/ 620108 h 812019"/>
                      <a:gd name="connsiteX6" fmla="*/ 6056489 w 6056489"/>
                      <a:gd name="connsiteY6" fmla="*/ 812019 h 812019"/>
                      <a:gd name="connsiteX0" fmla="*/ 0 w 6056489"/>
                      <a:gd name="connsiteY0" fmla="*/ 637041 h 812019"/>
                      <a:gd name="connsiteX1" fmla="*/ 722489 w 6056489"/>
                      <a:gd name="connsiteY1" fmla="*/ 247574 h 812019"/>
                      <a:gd name="connsiteX2" fmla="*/ 2009423 w 6056489"/>
                      <a:gd name="connsiteY2" fmla="*/ 33086 h 812019"/>
                      <a:gd name="connsiteX3" fmla="*/ 3189111 w 6056489"/>
                      <a:gd name="connsiteY3" fmla="*/ 16152 h 812019"/>
                      <a:gd name="connsiteX4" fmla="*/ 4329289 w 6056489"/>
                      <a:gd name="connsiteY4" fmla="*/ 185485 h 812019"/>
                      <a:gd name="connsiteX5" fmla="*/ 5706534 w 6056489"/>
                      <a:gd name="connsiteY5" fmla="*/ 620108 h 812019"/>
                      <a:gd name="connsiteX6" fmla="*/ 6056489 w 6056489"/>
                      <a:gd name="connsiteY6" fmla="*/ 812019 h 812019"/>
                      <a:gd name="connsiteX0" fmla="*/ 0 w 6056489"/>
                      <a:gd name="connsiteY0" fmla="*/ 637041 h 812019"/>
                      <a:gd name="connsiteX1" fmla="*/ 123892 w 6056489"/>
                      <a:gd name="connsiteY1" fmla="*/ 568202 h 812019"/>
                      <a:gd name="connsiteX2" fmla="*/ 722489 w 6056489"/>
                      <a:gd name="connsiteY2" fmla="*/ 247574 h 812019"/>
                      <a:gd name="connsiteX3" fmla="*/ 2009423 w 6056489"/>
                      <a:gd name="connsiteY3" fmla="*/ 33086 h 812019"/>
                      <a:gd name="connsiteX4" fmla="*/ 3189111 w 6056489"/>
                      <a:gd name="connsiteY4" fmla="*/ 16152 h 812019"/>
                      <a:gd name="connsiteX5" fmla="*/ 4329289 w 6056489"/>
                      <a:gd name="connsiteY5" fmla="*/ 185485 h 812019"/>
                      <a:gd name="connsiteX6" fmla="*/ 5706534 w 6056489"/>
                      <a:gd name="connsiteY6" fmla="*/ 620108 h 812019"/>
                      <a:gd name="connsiteX7" fmla="*/ 6056489 w 6056489"/>
                      <a:gd name="connsiteY7" fmla="*/ 812019 h 812019"/>
                      <a:gd name="connsiteX0" fmla="*/ 138077 w 6194566"/>
                      <a:gd name="connsiteY0" fmla="*/ 637041 h 812019"/>
                      <a:gd name="connsiteX1" fmla="*/ 33369 w 6194566"/>
                      <a:gd name="connsiteY1" fmla="*/ 617394 h 812019"/>
                      <a:gd name="connsiteX2" fmla="*/ 860566 w 6194566"/>
                      <a:gd name="connsiteY2" fmla="*/ 247574 h 812019"/>
                      <a:gd name="connsiteX3" fmla="*/ 2147500 w 6194566"/>
                      <a:gd name="connsiteY3" fmla="*/ 33086 h 812019"/>
                      <a:gd name="connsiteX4" fmla="*/ 3327188 w 6194566"/>
                      <a:gd name="connsiteY4" fmla="*/ 16152 h 812019"/>
                      <a:gd name="connsiteX5" fmla="*/ 4467366 w 6194566"/>
                      <a:gd name="connsiteY5" fmla="*/ 185485 h 812019"/>
                      <a:gd name="connsiteX6" fmla="*/ 5844611 w 6194566"/>
                      <a:gd name="connsiteY6" fmla="*/ 620108 h 812019"/>
                      <a:gd name="connsiteX7" fmla="*/ 6194566 w 6194566"/>
                      <a:gd name="connsiteY7" fmla="*/ 812019 h 812019"/>
                      <a:gd name="connsiteX0" fmla="*/ 16425 w 6223385"/>
                      <a:gd name="connsiteY0" fmla="*/ 2052046 h 2052046"/>
                      <a:gd name="connsiteX1" fmla="*/ 62188 w 6223385"/>
                      <a:gd name="connsiteY1" fmla="*/ 617394 h 2052046"/>
                      <a:gd name="connsiteX2" fmla="*/ 889385 w 6223385"/>
                      <a:gd name="connsiteY2" fmla="*/ 247574 h 2052046"/>
                      <a:gd name="connsiteX3" fmla="*/ 2176319 w 6223385"/>
                      <a:gd name="connsiteY3" fmla="*/ 33086 h 2052046"/>
                      <a:gd name="connsiteX4" fmla="*/ 3356007 w 6223385"/>
                      <a:gd name="connsiteY4" fmla="*/ 16152 h 2052046"/>
                      <a:gd name="connsiteX5" fmla="*/ 4496185 w 6223385"/>
                      <a:gd name="connsiteY5" fmla="*/ 185485 h 2052046"/>
                      <a:gd name="connsiteX6" fmla="*/ 5873430 w 6223385"/>
                      <a:gd name="connsiteY6" fmla="*/ 620108 h 2052046"/>
                      <a:gd name="connsiteX7" fmla="*/ 6223385 w 6223385"/>
                      <a:gd name="connsiteY7" fmla="*/ 812019 h 2052046"/>
                      <a:gd name="connsiteX0" fmla="*/ 114936 w 6321896"/>
                      <a:gd name="connsiteY0" fmla="*/ 2052046 h 2052046"/>
                      <a:gd name="connsiteX1" fmla="*/ 36271 w 6321896"/>
                      <a:gd name="connsiteY1" fmla="*/ 617394 h 2052046"/>
                      <a:gd name="connsiteX2" fmla="*/ 987896 w 6321896"/>
                      <a:gd name="connsiteY2" fmla="*/ 247574 h 2052046"/>
                      <a:gd name="connsiteX3" fmla="*/ 2274830 w 6321896"/>
                      <a:gd name="connsiteY3" fmla="*/ 33086 h 2052046"/>
                      <a:gd name="connsiteX4" fmla="*/ 3454518 w 6321896"/>
                      <a:gd name="connsiteY4" fmla="*/ 16152 h 2052046"/>
                      <a:gd name="connsiteX5" fmla="*/ 4594696 w 6321896"/>
                      <a:gd name="connsiteY5" fmla="*/ 185485 h 2052046"/>
                      <a:gd name="connsiteX6" fmla="*/ 5971941 w 6321896"/>
                      <a:gd name="connsiteY6" fmla="*/ 620108 h 2052046"/>
                      <a:gd name="connsiteX7" fmla="*/ 6321896 w 6321896"/>
                      <a:gd name="connsiteY7" fmla="*/ 812019 h 2052046"/>
                      <a:gd name="connsiteX0" fmla="*/ 114936 w 6321896"/>
                      <a:gd name="connsiteY0" fmla="*/ 2052046 h 2052046"/>
                      <a:gd name="connsiteX1" fmla="*/ 36271 w 6321896"/>
                      <a:gd name="connsiteY1" fmla="*/ 617394 h 2052046"/>
                      <a:gd name="connsiteX2" fmla="*/ 987896 w 6321896"/>
                      <a:gd name="connsiteY2" fmla="*/ 247574 h 2052046"/>
                      <a:gd name="connsiteX3" fmla="*/ 2274830 w 6321896"/>
                      <a:gd name="connsiteY3" fmla="*/ 33086 h 2052046"/>
                      <a:gd name="connsiteX4" fmla="*/ 3454518 w 6321896"/>
                      <a:gd name="connsiteY4" fmla="*/ 16152 h 2052046"/>
                      <a:gd name="connsiteX5" fmla="*/ 4594696 w 6321896"/>
                      <a:gd name="connsiteY5" fmla="*/ 185485 h 2052046"/>
                      <a:gd name="connsiteX6" fmla="*/ 5971941 w 6321896"/>
                      <a:gd name="connsiteY6" fmla="*/ 620108 h 2052046"/>
                      <a:gd name="connsiteX7" fmla="*/ 6321896 w 6321896"/>
                      <a:gd name="connsiteY7" fmla="*/ 812019 h 2052046"/>
                      <a:gd name="connsiteX0" fmla="*/ 85749 w 6292709"/>
                      <a:gd name="connsiteY0" fmla="*/ 2052046 h 2052046"/>
                      <a:gd name="connsiteX1" fmla="*/ 7084 w 6292709"/>
                      <a:gd name="connsiteY1" fmla="*/ 617394 h 2052046"/>
                      <a:gd name="connsiteX2" fmla="*/ 958709 w 6292709"/>
                      <a:gd name="connsiteY2" fmla="*/ 247574 h 2052046"/>
                      <a:gd name="connsiteX3" fmla="*/ 2245643 w 6292709"/>
                      <a:gd name="connsiteY3" fmla="*/ 33086 h 2052046"/>
                      <a:gd name="connsiteX4" fmla="*/ 3425331 w 6292709"/>
                      <a:gd name="connsiteY4" fmla="*/ 16152 h 2052046"/>
                      <a:gd name="connsiteX5" fmla="*/ 4565509 w 6292709"/>
                      <a:gd name="connsiteY5" fmla="*/ 185485 h 2052046"/>
                      <a:gd name="connsiteX6" fmla="*/ 5942754 w 6292709"/>
                      <a:gd name="connsiteY6" fmla="*/ 620108 h 2052046"/>
                      <a:gd name="connsiteX7" fmla="*/ 6292709 w 6292709"/>
                      <a:gd name="connsiteY7" fmla="*/ 812019 h 2052046"/>
                      <a:gd name="connsiteX0" fmla="*/ 131796 w 6338756"/>
                      <a:gd name="connsiteY0" fmla="*/ 2052046 h 2089945"/>
                      <a:gd name="connsiteX1" fmla="*/ 122581 w 6338756"/>
                      <a:gd name="connsiteY1" fmla="*/ 1957163 h 2089945"/>
                      <a:gd name="connsiteX2" fmla="*/ 53131 w 6338756"/>
                      <a:gd name="connsiteY2" fmla="*/ 617394 h 2089945"/>
                      <a:gd name="connsiteX3" fmla="*/ 1004756 w 6338756"/>
                      <a:gd name="connsiteY3" fmla="*/ 247574 h 2089945"/>
                      <a:gd name="connsiteX4" fmla="*/ 2291690 w 6338756"/>
                      <a:gd name="connsiteY4" fmla="*/ 33086 h 2089945"/>
                      <a:gd name="connsiteX5" fmla="*/ 3471378 w 6338756"/>
                      <a:gd name="connsiteY5" fmla="*/ 16152 h 2089945"/>
                      <a:gd name="connsiteX6" fmla="*/ 4611556 w 6338756"/>
                      <a:gd name="connsiteY6" fmla="*/ 185485 h 2089945"/>
                      <a:gd name="connsiteX7" fmla="*/ 5988801 w 6338756"/>
                      <a:gd name="connsiteY7" fmla="*/ 620108 h 2089945"/>
                      <a:gd name="connsiteX8" fmla="*/ 6338756 w 6338756"/>
                      <a:gd name="connsiteY8" fmla="*/ 812019 h 2089945"/>
                      <a:gd name="connsiteX0" fmla="*/ 6214292 w 6338756"/>
                      <a:gd name="connsiteY0" fmla="*/ 2413755 h 2413755"/>
                      <a:gd name="connsiteX1" fmla="*/ 122581 w 6338756"/>
                      <a:gd name="connsiteY1" fmla="*/ 1957163 h 2413755"/>
                      <a:gd name="connsiteX2" fmla="*/ 53131 w 6338756"/>
                      <a:gd name="connsiteY2" fmla="*/ 617394 h 2413755"/>
                      <a:gd name="connsiteX3" fmla="*/ 1004756 w 6338756"/>
                      <a:gd name="connsiteY3" fmla="*/ 247574 h 2413755"/>
                      <a:gd name="connsiteX4" fmla="*/ 2291690 w 6338756"/>
                      <a:gd name="connsiteY4" fmla="*/ 33086 h 2413755"/>
                      <a:gd name="connsiteX5" fmla="*/ 3471378 w 6338756"/>
                      <a:gd name="connsiteY5" fmla="*/ 16152 h 2413755"/>
                      <a:gd name="connsiteX6" fmla="*/ 4611556 w 6338756"/>
                      <a:gd name="connsiteY6" fmla="*/ 185485 h 2413755"/>
                      <a:gd name="connsiteX7" fmla="*/ 5988801 w 6338756"/>
                      <a:gd name="connsiteY7" fmla="*/ 620108 h 2413755"/>
                      <a:gd name="connsiteX8" fmla="*/ 6338756 w 6338756"/>
                      <a:gd name="connsiteY8" fmla="*/ 812019 h 2413755"/>
                      <a:gd name="connsiteX0" fmla="*/ 6214292 w 6338756"/>
                      <a:gd name="connsiteY0" fmla="*/ 2413755 h 2413755"/>
                      <a:gd name="connsiteX1" fmla="*/ 122581 w 6338756"/>
                      <a:gd name="connsiteY1" fmla="*/ 1957163 h 2413755"/>
                      <a:gd name="connsiteX2" fmla="*/ 53131 w 6338756"/>
                      <a:gd name="connsiteY2" fmla="*/ 617394 h 2413755"/>
                      <a:gd name="connsiteX3" fmla="*/ 1004756 w 6338756"/>
                      <a:gd name="connsiteY3" fmla="*/ 247574 h 2413755"/>
                      <a:gd name="connsiteX4" fmla="*/ 2291690 w 6338756"/>
                      <a:gd name="connsiteY4" fmla="*/ 33086 h 2413755"/>
                      <a:gd name="connsiteX5" fmla="*/ 3471378 w 6338756"/>
                      <a:gd name="connsiteY5" fmla="*/ 16152 h 2413755"/>
                      <a:gd name="connsiteX6" fmla="*/ 4611556 w 6338756"/>
                      <a:gd name="connsiteY6" fmla="*/ 185485 h 2413755"/>
                      <a:gd name="connsiteX7" fmla="*/ 5988801 w 6338756"/>
                      <a:gd name="connsiteY7" fmla="*/ 620108 h 2413755"/>
                      <a:gd name="connsiteX8" fmla="*/ 6338756 w 6338756"/>
                      <a:gd name="connsiteY8" fmla="*/ 812019 h 2413755"/>
                      <a:gd name="connsiteX0" fmla="*/ 6214292 w 6338756"/>
                      <a:gd name="connsiteY0" fmla="*/ 2413755 h 2413755"/>
                      <a:gd name="connsiteX1" fmla="*/ 122581 w 6338756"/>
                      <a:gd name="connsiteY1" fmla="*/ 1957163 h 2413755"/>
                      <a:gd name="connsiteX2" fmla="*/ 53131 w 6338756"/>
                      <a:gd name="connsiteY2" fmla="*/ 617394 h 2413755"/>
                      <a:gd name="connsiteX3" fmla="*/ 1004756 w 6338756"/>
                      <a:gd name="connsiteY3" fmla="*/ 247574 h 2413755"/>
                      <a:gd name="connsiteX4" fmla="*/ 2291690 w 6338756"/>
                      <a:gd name="connsiteY4" fmla="*/ 33086 h 2413755"/>
                      <a:gd name="connsiteX5" fmla="*/ 3471378 w 6338756"/>
                      <a:gd name="connsiteY5" fmla="*/ 16152 h 2413755"/>
                      <a:gd name="connsiteX6" fmla="*/ 4611556 w 6338756"/>
                      <a:gd name="connsiteY6" fmla="*/ 185485 h 2413755"/>
                      <a:gd name="connsiteX7" fmla="*/ 5988801 w 6338756"/>
                      <a:gd name="connsiteY7" fmla="*/ 620108 h 2413755"/>
                      <a:gd name="connsiteX8" fmla="*/ 6338756 w 6338756"/>
                      <a:gd name="connsiteY8" fmla="*/ 812019 h 2413755"/>
                      <a:gd name="connsiteX0" fmla="*/ 6238639 w 6363103"/>
                      <a:gd name="connsiteY0" fmla="*/ 2413755 h 2413755"/>
                      <a:gd name="connsiteX1" fmla="*/ 48543 w 6363103"/>
                      <a:gd name="connsiteY1" fmla="*/ 2110528 h 2413755"/>
                      <a:gd name="connsiteX2" fmla="*/ 77478 w 6363103"/>
                      <a:gd name="connsiteY2" fmla="*/ 617394 h 2413755"/>
                      <a:gd name="connsiteX3" fmla="*/ 1029103 w 6363103"/>
                      <a:gd name="connsiteY3" fmla="*/ 247574 h 2413755"/>
                      <a:gd name="connsiteX4" fmla="*/ 2316037 w 6363103"/>
                      <a:gd name="connsiteY4" fmla="*/ 33086 h 2413755"/>
                      <a:gd name="connsiteX5" fmla="*/ 3495725 w 6363103"/>
                      <a:gd name="connsiteY5" fmla="*/ 16152 h 2413755"/>
                      <a:gd name="connsiteX6" fmla="*/ 4635903 w 6363103"/>
                      <a:gd name="connsiteY6" fmla="*/ 185485 h 2413755"/>
                      <a:gd name="connsiteX7" fmla="*/ 6013148 w 6363103"/>
                      <a:gd name="connsiteY7" fmla="*/ 620108 h 2413755"/>
                      <a:gd name="connsiteX8" fmla="*/ 6363103 w 6363103"/>
                      <a:gd name="connsiteY8" fmla="*/ 812019 h 2413755"/>
                      <a:gd name="connsiteX0" fmla="*/ 6238639 w 6238675"/>
                      <a:gd name="connsiteY0" fmla="*/ 2413755 h 2413755"/>
                      <a:gd name="connsiteX1" fmla="*/ 48543 w 6238675"/>
                      <a:gd name="connsiteY1" fmla="*/ 2110528 h 2413755"/>
                      <a:gd name="connsiteX2" fmla="*/ 77478 w 6238675"/>
                      <a:gd name="connsiteY2" fmla="*/ 617394 h 2413755"/>
                      <a:gd name="connsiteX3" fmla="*/ 1029103 w 6238675"/>
                      <a:gd name="connsiteY3" fmla="*/ 247574 h 2413755"/>
                      <a:gd name="connsiteX4" fmla="*/ 2316037 w 6238675"/>
                      <a:gd name="connsiteY4" fmla="*/ 33086 h 2413755"/>
                      <a:gd name="connsiteX5" fmla="*/ 3495725 w 6238675"/>
                      <a:gd name="connsiteY5" fmla="*/ 16152 h 2413755"/>
                      <a:gd name="connsiteX6" fmla="*/ 4635903 w 6238675"/>
                      <a:gd name="connsiteY6" fmla="*/ 185485 h 2413755"/>
                      <a:gd name="connsiteX7" fmla="*/ 6013148 w 6238675"/>
                      <a:gd name="connsiteY7" fmla="*/ 620108 h 2413755"/>
                      <a:gd name="connsiteX8" fmla="*/ 6238675 w 6238675"/>
                      <a:gd name="connsiteY8" fmla="*/ 2397750 h 2413755"/>
                      <a:gd name="connsiteX0" fmla="*/ 6238639 w 6360388"/>
                      <a:gd name="connsiteY0" fmla="*/ 2413755 h 2413755"/>
                      <a:gd name="connsiteX1" fmla="*/ 48543 w 6360388"/>
                      <a:gd name="connsiteY1" fmla="*/ 2110528 h 2413755"/>
                      <a:gd name="connsiteX2" fmla="*/ 77478 w 6360388"/>
                      <a:gd name="connsiteY2" fmla="*/ 617394 h 2413755"/>
                      <a:gd name="connsiteX3" fmla="*/ 1029103 w 6360388"/>
                      <a:gd name="connsiteY3" fmla="*/ 247574 h 2413755"/>
                      <a:gd name="connsiteX4" fmla="*/ 2316037 w 6360388"/>
                      <a:gd name="connsiteY4" fmla="*/ 33086 h 2413755"/>
                      <a:gd name="connsiteX5" fmla="*/ 3495725 w 6360388"/>
                      <a:gd name="connsiteY5" fmla="*/ 16152 h 2413755"/>
                      <a:gd name="connsiteX6" fmla="*/ 4635903 w 6360388"/>
                      <a:gd name="connsiteY6" fmla="*/ 185485 h 2413755"/>
                      <a:gd name="connsiteX7" fmla="*/ 6360388 w 6360388"/>
                      <a:gd name="connsiteY7" fmla="*/ 761898 h 2413755"/>
                      <a:gd name="connsiteX8" fmla="*/ 6238675 w 6360388"/>
                      <a:gd name="connsiteY8" fmla="*/ 2397750 h 2413755"/>
                      <a:gd name="connsiteX0" fmla="*/ 6238639 w 6710415"/>
                      <a:gd name="connsiteY0" fmla="*/ 2413755 h 2413755"/>
                      <a:gd name="connsiteX1" fmla="*/ 48543 w 6710415"/>
                      <a:gd name="connsiteY1" fmla="*/ 2110528 h 2413755"/>
                      <a:gd name="connsiteX2" fmla="*/ 77478 w 6710415"/>
                      <a:gd name="connsiteY2" fmla="*/ 617394 h 2413755"/>
                      <a:gd name="connsiteX3" fmla="*/ 1029103 w 6710415"/>
                      <a:gd name="connsiteY3" fmla="*/ 247574 h 2413755"/>
                      <a:gd name="connsiteX4" fmla="*/ 2316037 w 6710415"/>
                      <a:gd name="connsiteY4" fmla="*/ 33086 h 2413755"/>
                      <a:gd name="connsiteX5" fmla="*/ 3495725 w 6710415"/>
                      <a:gd name="connsiteY5" fmla="*/ 16152 h 2413755"/>
                      <a:gd name="connsiteX6" fmla="*/ 4635903 w 6710415"/>
                      <a:gd name="connsiteY6" fmla="*/ 185485 h 2413755"/>
                      <a:gd name="connsiteX7" fmla="*/ 6710415 w 6710415"/>
                      <a:gd name="connsiteY7" fmla="*/ 832584 h 2413755"/>
                      <a:gd name="connsiteX8" fmla="*/ 6238675 w 6710415"/>
                      <a:gd name="connsiteY8" fmla="*/ 2397750 h 2413755"/>
                      <a:gd name="connsiteX0" fmla="*/ 6238639 w 6723328"/>
                      <a:gd name="connsiteY0" fmla="*/ 2413755 h 2581535"/>
                      <a:gd name="connsiteX1" fmla="*/ 48543 w 6723328"/>
                      <a:gd name="connsiteY1" fmla="*/ 2110528 h 2581535"/>
                      <a:gd name="connsiteX2" fmla="*/ 77478 w 6723328"/>
                      <a:gd name="connsiteY2" fmla="*/ 617394 h 2581535"/>
                      <a:gd name="connsiteX3" fmla="*/ 1029103 w 6723328"/>
                      <a:gd name="connsiteY3" fmla="*/ 247574 h 2581535"/>
                      <a:gd name="connsiteX4" fmla="*/ 2316037 w 6723328"/>
                      <a:gd name="connsiteY4" fmla="*/ 33086 h 2581535"/>
                      <a:gd name="connsiteX5" fmla="*/ 3495725 w 6723328"/>
                      <a:gd name="connsiteY5" fmla="*/ 16152 h 2581535"/>
                      <a:gd name="connsiteX6" fmla="*/ 4635903 w 6723328"/>
                      <a:gd name="connsiteY6" fmla="*/ 185485 h 2581535"/>
                      <a:gd name="connsiteX7" fmla="*/ 6710415 w 6723328"/>
                      <a:gd name="connsiteY7" fmla="*/ 832584 h 2581535"/>
                      <a:gd name="connsiteX8" fmla="*/ 6723328 w 6723328"/>
                      <a:gd name="connsiteY8" fmla="*/ 2581535 h 2581535"/>
                      <a:gd name="connsiteX0" fmla="*/ 6238639 w 6912421"/>
                      <a:gd name="connsiteY0" fmla="*/ 2413755 h 2581535"/>
                      <a:gd name="connsiteX1" fmla="*/ 48543 w 6912421"/>
                      <a:gd name="connsiteY1" fmla="*/ 2110528 h 2581535"/>
                      <a:gd name="connsiteX2" fmla="*/ 77478 w 6912421"/>
                      <a:gd name="connsiteY2" fmla="*/ 617394 h 2581535"/>
                      <a:gd name="connsiteX3" fmla="*/ 1029103 w 6912421"/>
                      <a:gd name="connsiteY3" fmla="*/ 247574 h 2581535"/>
                      <a:gd name="connsiteX4" fmla="*/ 2316037 w 6912421"/>
                      <a:gd name="connsiteY4" fmla="*/ 33086 h 2581535"/>
                      <a:gd name="connsiteX5" fmla="*/ 3495725 w 6912421"/>
                      <a:gd name="connsiteY5" fmla="*/ 16152 h 2581535"/>
                      <a:gd name="connsiteX6" fmla="*/ 4635903 w 6912421"/>
                      <a:gd name="connsiteY6" fmla="*/ 185485 h 2581535"/>
                      <a:gd name="connsiteX7" fmla="*/ 6912353 w 6912421"/>
                      <a:gd name="connsiteY7" fmla="*/ 846723 h 2581535"/>
                      <a:gd name="connsiteX8" fmla="*/ 6723328 w 6912421"/>
                      <a:gd name="connsiteY8" fmla="*/ 2581535 h 2581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912421" h="2581535">
                        <a:moveTo>
                          <a:pt x="6238639" y="2413755"/>
                        </a:moveTo>
                        <a:cubicBezTo>
                          <a:pt x="6237103" y="2397941"/>
                          <a:pt x="223699" y="2144187"/>
                          <a:pt x="48543" y="2110528"/>
                        </a:cubicBezTo>
                        <a:cubicBezTo>
                          <a:pt x="35432" y="1871419"/>
                          <a:pt x="-69551" y="902326"/>
                          <a:pt x="77478" y="617394"/>
                        </a:cubicBezTo>
                        <a:cubicBezTo>
                          <a:pt x="197893" y="552483"/>
                          <a:pt x="656010" y="344959"/>
                          <a:pt x="1029103" y="247574"/>
                        </a:cubicBezTo>
                        <a:cubicBezTo>
                          <a:pt x="1402196" y="150189"/>
                          <a:pt x="1904933" y="71656"/>
                          <a:pt x="2316037" y="33086"/>
                        </a:cubicBezTo>
                        <a:cubicBezTo>
                          <a:pt x="2727141" y="-5484"/>
                          <a:pt x="3109081" y="-9248"/>
                          <a:pt x="3495725" y="16152"/>
                        </a:cubicBezTo>
                        <a:cubicBezTo>
                          <a:pt x="3672584" y="-38411"/>
                          <a:pt x="4238910" y="98936"/>
                          <a:pt x="4635903" y="185485"/>
                        </a:cubicBezTo>
                        <a:cubicBezTo>
                          <a:pt x="5100630" y="313426"/>
                          <a:pt x="6453271" y="701849"/>
                          <a:pt x="6912353" y="846723"/>
                        </a:cubicBezTo>
                        <a:cubicBezTo>
                          <a:pt x="6916657" y="1429707"/>
                          <a:pt x="6719024" y="1998551"/>
                          <a:pt x="6723328" y="2581535"/>
                        </a:cubicBezTo>
                      </a:path>
                    </a:pathLst>
                  </a:custGeom>
                  <a:gradFill flip="none" rotWithShape="1">
                    <a:gsLst>
                      <a:gs pos="42000">
                        <a:srgbClr val="FFC000"/>
                      </a:gs>
                      <a:gs pos="18000">
                        <a:schemeClr val="bg1">
                          <a:lumMod val="75000"/>
                        </a:schemeClr>
                      </a:gs>
                      <a:gs pos="66000">
                        <a:schemeClr val="bg1">
                          <a:lumMod val="85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500"/>
                  </a:p>
                </p:txBody>
              </p:sp>
              <p:sp>
                <p:nvSpPr>
                  <p:cNvPr id="45" name="Freeform 45">
                    <a:extLst>
                      <a:ext uri="{FF2B5EF4-FFF2-40B4-BE49-F238E27FC236}">
                        <a16:creationId xmlns:a16="http://schemas.microsoft.com/office/drawing/2014/main" id="{3661E70F-B67F-464A-A675-5EFD313346A7}"/>
                      </a:ext>
                    </a:extLst>
                  </p:cNvPr>
                  <p:cNvSpPr/>
                  <p:nvPr/>
                </p:nvSpPr>
                <p:spPr>
                  <a:xfrm>
                    <a:off x="507923" y="3303181"/>
                    <a:ext cx="3751832" cy="779185"/>
                  </a:xfrm>
                  <a:custGeom>
                    <a:avLst/>
                    <a:gdLst>
                      <a:gd name="connsiteX0" fmla="*/ 22577 w 6141155"/>
                      <a:gd name="connsiteY0" fmla="*/ 423333 h 1365956"/>
                      <a:gd name="connsiteX1" fmla="*/ 1862666 w 6141155"/>
                      <a:gd name="connsiteY1" fmla="*/ 0 h 1365956"/>
                      <a:gd name="connsiteX2" fmla="*/ 3578577 w 6141155"/>
                      <a:gd name="connsiteY2" fmla="*/ 107245 h 1365956"/>
                      <a:gd name="connsiteX3" fmla="*/ 6107289 w 6141155"/>
                      <a:gd name="connsiteY3" fmla="*/ 705556 h 1365956"/>
                      <a:gd name="connsiteX4" fmla="*/ 6141155 w 6141155"/>
                      <a:gd name="connsiteY4" fmla="*/ 1365956 h 1365956"/>
                      <a:gd name="connsiteX5" fmla="*/ 3561644 w 6141155"/>
                      <a:gd name="connsiteY5" fmla="*/ 767645 h 1365956"/>
                      <a:gd name="connsiteX6" fmla="*/ 1851377 w 6141155"/>
                      <a:gd name="connsiteY6" fmla="*/ 615245 h 1365956"/>
                      <a:gd name="connsiteX7" fmla="*/ 0 w 6141155"/>
                      <a:gd name="connsiteY7" fmla="*/ 993422 h 1365956"/>
                      <a:gd name="connsiteX8" fmla="*/ 22577 w 6141155"/>
                      <a:gd name="connsiteY8" fmla="*/ 423333 h 1365956"/>
                      <a:gd name="connsiteX0" fmla="*/ 22577 w 6141155"/>
                      <a:gd name="connsiteY0" fmla="*/ 445680 h 1388303"/>
                      <a:gd name="connsiteX1" fmla="*/ 1862666 w 6141155"/>
                      <a:gd name="connsiteY1" fmla="*/ 22347 h 1388303"/>
                      <a:gd name="connsiteX2" fmla="*/ 3578577 w 6141155"/>
                      <a:gd name="connsiteY2" fmla="*/ 129592 h 1388303"/>
                      <a:gd name="connsiteX3" fmla="*/ 6107289 w 6141155"/>
                      <a:gd name="connsiteY3" fmla="*/ 727903 h 1388303"/>
                      <a:gd name="connsiteX4" fmla="*/ 6141155 w 6141155"/>
                      <a:gd name="connsiteY4" fmla="*/ 1388303 h 1388303"/>
                      <a:gd name="connsiteX5" fmla="*/ 3561644 w 6141155"/>
                      <a:gd name="connsiteY5" fmla="*/ 789992 h 1388303"/>
                      <a:gd name="connsiteX6" fmla="*/ 1851377 w 6141155"/>
                      <a:gd name="connsiteY6" fmla="*/ 637592 h 1388303"/>
                      <a:gd name="connsiteX7" fmla="*/ 0 w 6141155"/>
                      <a:gd name="connsiteY7" fmla="*/ 1015769 h 1388303"/>
                      <a:gd name="connsiteX8" fmla="*/ 22577 w 6141155"/>
                      <a:gd name="connsiteY8" fmla="*/ 445680 h 1388303"/>
                      <a:gd name="connsiteX0" fmla="*/ 22577 w 6141155"/>
                      <a:gd name="connsiteY0" fmla="*/ 466036 h 1408659"/>
                      <a:gd name="connsiteX1" fmla="*/ 1862666 w 6141155"/>
                      <a:gd name="connsiteY1" fmla="*/ 42703 h 1408659"/>
                      <a:gd name="connsiteX2" fmla="*/ 3578577 w 6141155"/>
                      <a:gd name="connsiteY2" fmla="*/ 149948 h 1408659"/>
                      <a:gd name="connsiteX3" fmla="*/ 6107289 w 6141155"/>
                      <a:gd name="connsiteY3" fmla="*/ 748259 h 1408659"/>
                      <a:gd name="connsiteX4" fmla="*/ 6141155 w 6141155"/>
                      <a:gd name="connsiteY4" fmla="*/ 1408659 h 1408659"/>
                      <a:gd name="connsiteX5" fmla="*/ 3561644 w 6141155"/>
                      <a:gd name="connsiteY5" fmla="*/ 810348 h 1408659"/>
                      <a:gd name="connsiteX6" fmla="*/ 1851377 w 6141155"/>
                      <a:gd name="connsiteY6" fmla="*/ 657948 h 1408659"/>
                      <a:gd name="connsiteX7" fmla="*/ 0 w 6141155"/>
                      <a:gd name="connsiteY7" fmla="*/ 1036125 h 1408659"/>
                      <a:gd name="connsiteX8" fmla="*/ 22577 w 6141155"/>
                      <a:gd name="connsiteY8" fmla="*/ 466036 h 1408659"/>
                      <a:gd name="connsiteX0" fmla="*/ 22577 w 6141155"/>
                      <a:gd name="connsiteY0" fmla="*/ 466036 h 1408822"/>
                      <a:gd name="connsiteX1" fmla="*/ 1862666 w 6141155"/>
                      <a:gd name="connsiteY1" fmla="*/ 42703 h 1408822"/>
                      <a:gd name="connsiteX2" fmla="*/ 3578577 w 6141155"/>
                      <a:gd name="connsiteY2" fmla="*/ 149948 h 1408822"/>
                      <a:gd name="connsiteX3" fmla="*/ 6107289 w 6141155"/>
                      <a:gd name="connsiteY3" fmla="*/ 748259 h 1408822"/>
                      <a:gd name="connsiteX4" fmla="*/ 6141155 w 6141155"/>
                      <a:gd name="connsiteY4" fmla="*/ 1408659 h 1408822"/>
                      <a:gd name="connsiteX5" fmla="*/ 3561644 w 6141155"/>
                      <a:gd name="connsiteY5" fmla="*/ 810348 h 1408822"/>
                      <a:gd name="connsiteX6" fmla="*/ 1851377 w 6141155"/>
                      <a:gd name="connsiteY6" fmla="*/ 657948 h 1408822"/>
                      <a:gd name="connsiteX7" fmla="*/ 0 w 6141155"/>
                      <a:gd name="connsiteY7" fmla="*/ 1036125 h 1408822"/>
                      <a:gd name="connsiteX8" fmla="*/ 22577 w 6141155"/>
                      <a:gd name="connsiteY8" fmla="*/ 466036 h 1408822"/>
                      <a:gd name="connsiteX0" fmla="*/ 22577 w 6141155"/>
                      <a:gd name="connsiteY0" fmla="*/ 466036 h 1408822"/>
                      <a:gd name="connsiteX1" fmla="*/ 1862666 w 6141155"/>
                      <a:gd name="connsiteY1" fmla="*/ 42703 h 1408822"/>
                      <a:gd name="connsiteX2" fmla="*/ 3578577 w 6141155"/>
                      <a:gd name="connsiteY2" fmla="*/ 149948 h 1408822"/>
                      <a:gd name="connsiteX3" fmla="*/ 6107289 w 6141155"/>
                      <a:gd name="connsiteY3" fmla="*/ 748259 h 1408822"/>
                      <a:gd name="connsiteX4" fmla="*/ 6141155 w 6141155"/>
                      <a:gd name="connsiteY4" fmla="*/ 1408659 h 1408822"/>
                      <a:gd name="connsiteX5" fmla="*/ 3561644 w 6141155"/>
                      <a:gd name="connsiteY5" fmla="*/ 810348 h 1408822"/>
                      <a:gd name="connsiteX6" fmla="*/ 1851377 w 6141155"/>
                      <a:gd name="connsiteY6" fmla="*/ 657948 h 1408822"/>
                      <a:gd name="connsiteX7" fmla="*/ 0 w 6141155"/>
                      <a:gd name="connsiteY7" fmla="*/ 1036125 h 1408822"/>
                      <a:gd name="connsiteX8" fmla="*/ 22577 w 6141155"/>
                      <a:gd name="connsiteY8" fmla="*/ 466036 h 1408822"/>
                      <a:gd name="connsiteX0" fmla="*/ 0 w 6372578"/>
                      <a:gd name="connsiteY0" fmla="*/ 453958 h 1408033"/>
                      <a:gd name="connsiteX1" fmla="*/ 2094089 w 6372578"/>
                      <a:gd name="connsiteY1" fmla="*/ 41914 h 1408033"/>
                      <a:gd name="connsiteX2" fmla="*/ 3810000 w 6372578"/>
                      <a:gd name="connsiteY2" fmla="*/ 149159 h 1408033"/>
                      <a:gd name="connsiteX3" fmla="*/ 6338712 w 6372578"/>
                      <a:gd name="connsiteY3" fmla="*/ 747470 h 1408033"/>
                      <a:gd name="connsiteX4" fmla="*/ 6372578 w 6372578"/>
                      <a:gd name="connsiteY4" fmla="*/ 1407870 h 1408033"/>
                      <a:gd name="connsiteX5" fmla="*/ 3793067 w 6372578"/>
                      <a:gd name="connsiteY5" fmla="*/ 809559 h 1408033"/>
                      <a:gd name="connsiteX6" fmla="*/ 2082800 w 6372578"/>
                      <a:gd name="connsiteY6" fmla="*/ 657159 h 1408033"/>
                      <a:gd name="connsiteX7" fmla="*/ 231423 w 6372578"/>
                      <a:gd name="connsiteY7" fmla="*/ 1035336 h 1408033"/>
                      <a:gd name="connsiteX8" fmla="*/ 0 w 6372578"/>
                      <a:gd name="connsiteY8" fmla="*/ 453958 h 1408033"/>
                      <a:gd name="connsiteX0" fmla="*/ 0 w 6372578"/>
                      <a:gd name="connsiteY0" fmla="*/ 453958 h 1408033"/>
                      <a:gd name="connsiteX1" fmla="*/ 2094089 w 6372578"/>
                      <a:gd name="connsiteY1" fmla="*/ 41914 h 1408033"/>
                      <a:gd name="connsiteX2" fmla="*/ 3810000 w 6372578"/>
                      <a:gd name="connsiteY2" fmla="*/ 149159 h 1408033"/>
                      <a:gd name="connsiteX3" fmla="*/ 6338712 w 6372578"/>
                      <a:gd name="connsiteY3" fmla="*/ 747470 h 1408033"/>
                      <a:gd name="connsiteX4" fmla="*/ 6372578 w 6372578"/>
                      <a:gd name="connsiteY4" fmla="*/ 1407870 h 1408033"/>
                      <a:gd name="connsiteX5" fmla="*/ 3793067 w 6372578"/>
                      <a:gd name="connsiteY5" fmla="*/ 809559 h 1408033"/>
                      <a:gd name="connsiteX6" fmla="*/ 2082800 w 6372578"/>
                      <a:gd name="connsiteY6" fmla="*/ 657159 h 1408033"/>
                      <a:gd name="connsiteX7" fmla="*/ 5645 w 6372578"/>
                      <a:gd name="connsiteY7" fmla="*/ 1103070 h 1408033"/>
                      <a:gd name="connsiteX8" fmla="*/ 0 w 6372578"/>
                      <a:gd name="connsiteY8" fmla="*/ 453958 h 1408033"/>
                      <a:gd name="connsiteX0" fmla="*/ 0 w 6372578"/>
                      <a:gd name="connsiteY0" fmla="*/ 453958 h 1408033"/>
                      <a:gd name="connsiteX1" fmla="*/ 2094089 w 6372578"/>
                      <a:gd name="connsiteY1" fmla="*/ 41914 h 1408033"/>
                      <a:gd name="connsiteX2" fmla="*/ 4131733 w 6372578"/>
                      <a:gd name="connsiteY2" fmla="*/ 149159 h 1408033"/>
                      <a:gd name="connsiteX3" fmla="*/ 6338712 w 6372578"/>
                      <a:gd name="connsiteY3" fmla="*/ 747470 h 1408033"/>
                      <a:gd name="connsiteX4" fmla="*/ 6372578 w 6372578"/>
                      <a:gd name="connsiteY4" fmla="*/ 1407870 h 1408033"/>
                      <a:gd name="connsiteX5" fmla="*/ 3793067 w 6372578"/>
                      <a:gd name="connsiteY5" fmla="*/ 809559 h 1408033"/>
                      <a:gd name="connsiteX6" fmla="*/ 2082800 w 6372578"/>
                      <a:gd name="connsiteY6" fmla="*/ 657159 h 1408033"/>
                      <a:gd name="connsiteX7" fmla="*/ 5645 w 6372578"/>
                      <a:gd name="connsiteY7" fmla="*/ 1103070 h 1408033"/>
                      <a:gd name="connsiteX8" fmla="*/ 0 w 6372578"/>
                      <a:gd name="connsiteY8" fmla="*/ 453958 h 1408033"/>
                      <a:gd name="connsiteX0" fmla="*/ 0 w 6372578"/>
                      <a:gd name="connsiteY0" fmla="*/ 453958 h 1408039"/>
                      <a:gd name="connsiteX1" fmla="*/ 2094089 w 6372578"/>
                      <a:gd name="connsiteY1" fmla="*/ 41914 h 1408039"/>
                      <a:gd name="connsiteX2" fmla="*/ 4131733 w 6372578"/>
                      <a:gd name="connsiteY2" fmla="*/ 149159 h 1408039"/>
                      <a:gd name="connsiteX3" fmla="*/ 6338712 w 6372578"/>
                      <a:gd name="connsiteY3" fmla="*/ 747470 h 1408039"/>
                      <a:gd name="connsiteX4" fmla="*/ 6372578 w 6372578"/>
                      <a:gd name="connsiteY4" fmla="*/ 1407870 h 1408039"/>
                      <a:gd name="connsiteX5" fmla="*/ 4058356 w 6372578"/>
                      <a:gd name="connsiteY5" fmla="*/ 826492 h 1408039"/>
                      <a:gd name="connsiteX6" fmla="*/ 2082800 w 6372578"/>
                      <a:gd name="connsiteY6" fmla="*/ 657159 h 1408039"/>
                      <a:gd name="connsiteX7" fmla="*/ 5645 w 6372578"/>
                      <a:gd name="connsiteY7" fmla="*/ 1103070 h 1408039"/>
                      <a:gd name="connsiteX8" fmla="*/ 0 w 6372578"/>
                      <a:gd name="connsiteY8" fmla="*/ 453958 h 1408039"/>
                      <a:gd name="connsiteX0" fmla="*/ 0 w 6372578"/>
                      <a:gd name="connsiteY0" fmla="*/ 453958 h 1408036"/>
                      <a:gd name="connsiteX1" fmla="*/ 2094089 w 6372578"/>
                      <a:gd name="connsiteY1" fmla="*/ 41914 h 1408036"/>
                      <a:gd name="connsiteX2" fmla="*/ 4131733 w 6372578"/>
                      <a:gd name="connsiteY2" fmla="*/ 149159 h 1408036"/>
                      <a:gd name="connsiteX3" fmla="*/ 6338712 w 6372578"/>
                      <a:gd name="connsiteY3" fmla="*/ 747470 h 1408036"/>
                      <a:gd name="connsiteX4" fmla="*/ 6372578 w 6372578"/>
                      <a:gd name="connsiteY4" fmla="*/ 1407870 h 1408036"/>
                      <a:gd name="connsiteX5" fmla="*/ 4058356 w 6372578"/>
                      <a:gd name="connsiteY5" fmla="*/ 826492 h 1408036"/>
                      <a:gd name="connsiteX6" fmla="*/ 2094089 w 6372578"/>
                      <a:gd name="connsiteY6" fmla="*/ 707959 h 1408036"/>
                      <a:gd name="connsiteX7" fmla="*/ 5645 w 6372578"/>
                      <a:gd name="connsiteY7" fmla="*/ 1103070 h 1408036"/>
                      <a:gd name="connsiteX8" fmla="*/ 0 w 6372578"/>
                      <a:gd name="connsiteY8" fmla="*/ 453958 h 1408036"/>
                      <a:gd name="connsiteX0" fmla="*/ 0 w 6372578"/>
                      <a:gd name="connsiteY0" fmla="*/ 525546 h 1479624"/>
                      <a:gd name="connsiteX1" fmla="*/ 2132315 w 6372578"/>
                      <a:gd name="connsiteY1" fmla="*/ 11542 h 1479624"/>
                      <a:gd name="connsiteX2" fmla="*/ 4131733 w 6372578"/>
                      <a:gd name="connsiteY2" fmla="*/ 220747 h 1479624"/>
                      <a:gd name="connsiteX3" fmla="*/ 6338712 w 6372578"/>
                      <a:gd name="connsiteY3" fmla="*/ 819058 h 1479624"/>
                      <a:gd name="connsiteX4" fmla="*/ 6372578 w 6372578"/>
                      <a:gd name="connsiteY4" fmla="*/ 1479458 h 1479624"/>
                      <a:gd name="connsiteX5" fmla="*/ 4058356 w 6372578"/>
                      <a:gd name="connsiteY5" fmla="*/ 898080 h 1479624"/>
                      <a:gd name="connsiteX6" fmla="*/ 2094089 w 6372578"/>
                      <a:gd name="connsiteY6" fmla="*/ 779547 h 1479624"/>
                      <a:gd name="connsiteX7" fmla="*/ 5645 w 6372578"/>
                      <a:gd name="connsiteY7" fmla="*/ 1174658 h 1479624"/>
                      <a:gd name="connsiteX8" fmla="*/ 0 w 6372578"/>
                      <a:gd name="connsiteY8" fmla="*/ 525546 h 1479624"/>
                      <a:gd name="connsiteX0" fmla="*/ 0 w 6372578"/>
                      <a:gd name="connsiteY0" fmla="*/ 552638 h 1506716"/>
                      <a:gd name="connsiteX1" fmla="*/ 2132315 w 6372578"/>
                      <a:gd name="connsiteY1" fmla="*/ 38634 h 1506716"/>
                      <a:gd name="connsiteX2" fmla="*/ 3864155 w 6372578"/>
                      <a:gd name="connsiteY2" fmla="*/ 127342 h 1506716"/>
                      <a:gd name="connsiteX3" fmla="*/ 6338712 w 6372578"/>
                      <a:gd name="connsiteY3" fmla="*/ 846150 h 1506716"/>
                      <a:gd name="connsiteX4" fmla="*/ 6372578 w 6372578"/>
                      <a:gd name="connsiteY4" fmla="*/ 1506550 h 1506716"/>
                      <a:gd name="connsiteX5" fmla="*/ 4058356 w 6372578"/>
                      <a:gd name="connsiteY5" fmla="*/ 925172 h 1506716"/>
                      <a:gd name="connsiteX6" fmla="*/ 2094089 w 6372578"/>
                      <a:gd name="connsiteY6" fmla="*/ 806639 h 1506716"/>
                      <a:gd name="connsiteX7" fmla="*/ 5645 w 6372578"/>
                      <a:gd name="connsiteY7" fmla="*/ 1201750 h 1506716"/>
                      <a:gd name="connsiteX8" fmla="*/ 0 w 6372578"/>
                      <a:gd name="connsiteY8" fmla="*/ 552638 h 1506716"/>
                      <a:gd name="connsiteX0" fmla="*/ 0 w 6743191"/>
                      <a:gd name="connsiteY0" fmla="*/ 557832 h 1511910"/>
                      <a:gd name="connsiteX1" fmla="*/ 2132315 w 6743191"/>
                      <a:gd name="connsiteY1" fmla="*/ 43828 h 1511910"/>
                      <a:gd name="connsiteX2" fmla="*/ 3864155 w 6743191"/>
                      <a:gd name="connsiteY2" fmla="*/ 132536 h 1511910"/>
                      <a:gd name="connsiteX3" fmla="*/ 6743191 w 6743191"/>
                      <a:gd name="connsiteY3" fmla="*/ 969041 h 1511910"/>
                      <a:gd name="connsiteX4" fmla="*/ 6372578 w 6743191"/>
                      <a:gd name="connsiteY4" fmla="*/ 1511744 h 1511910"/>
                      <a:gd name="connsiteX5" fmla="*/ 4058356 w 6743191"/>
                      <a:gd name="connsiteY5" fmla="*/ 930366 h 1511910"/>
                      <a:gd name="connsiteX6" fmla="*/ 2094089 w 6743191"/>
                      <a:gd name="connsiteY6" fmla="*/ 811833 h 1511910"/>
                      <a:gd name="connsiteX7" fmla="*/ 5645 w 6743191"/>
                      <a:gd name="connsiteY7" fmla="*/ 1206944 h 1511910"/>
                      <a:gd name="connsiteX8" fmla="*/ 0 w 6743191"/>
                      <a:gd name="connsiteY8" fmla="*/ 557832 h 1511910"/>
                      <a:gd name="connsiteX0" fmla="*/ 0 w 6790541"/>
                      <a:gd name="connsiteY0" fmla="*/ 557832 h 1629580"/>
                      <a:gd name="connsiteX1" fmla="*/ 2132315 w 6790541"/>
                      <a:gd name="connsiteY1" fmla="*/ 43828 h 1629580"/>
                      <a:gd name="connsiteX2" fmla="*/ 3864155 w 6790541"/>
                      <a:gd name="connsiteY2" fmla="*/ 132536 h 1629580"/>
                      <a:gd name="connsiteX3" fmla="*/ 6743191 w 6790541"/>
                      <a:gd name="connsiteY3" fmla="*/ 969041 h 1629580"/>
                      <a:gd name="connsiteX4" fmla="*/ 6790541 w 6790541"/>
                      <a:gd name="connsiteY4" fmla="*/ 1629442 h 1629580"/>
                      <a:gd name="connsiteX5" fmla="*/ 4058356 w 6790541"/>
                      <a:gd name="connsiteY5" fmla="*/ 930366 h 1629580"/>
                      <a:gd name="connsiteX6" fmla="*/ 2094089 w 6790541"/>
                      <a:gd name="connsiteY6" fmla="*/ 811833 h 1629580"/>
                      <a:gd name="connsiteX7" fmla="*/ 5645 w 6790541"/>
                      <a:gd name="connsiteY7" fmla="*/ 1206944 h 1629580"/>
                      <a:gd name="connsiteX8" fmla="*/ 0 w 6790541"/>
                      <a:gd name="connsiteY8" fmla="*/ 557832 h 16295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790541" h="1629580">
                        <a:moveTo>
                          <a:pt x="0" y="557832"/>
                        </a:moveTo>
                        <a:cubicBezTo>
                          <a:pt x="310444" y="392262"/>
                          <a:pt x="1488289" y="114711"/>
                          <a:pt x="2132315" y="43828"/>
                        </a:cubicBezTo>
                        <a:cubicBezTo>
                          <a:pt x="2776341" y="-27055"/>
                          <a:pt x="3095676" y="-21666"/>
                          <a:pt x="3864155" y="132536"/>
                        </a:cubicBezTo>
                        <a:cubicBezTo>
                          <a:pt x="4632634" y="286738"/>
                          <a:pt x="6007531" y="769604"/>
                          <a:pt x="6743191" y="969041"/>
                        </a:cubicBezTo>
                        <a:lnTo>
                          <a:pt x="6790541" y="1629442"/>
                        </a:lnTo>
                        <a:cubicBezTo>
                          <a:pt x="6366267" y="1639790"/>
                          <a:pt x="4841098" y="1066634"/>
                          <a:pt x="4058356" y="930366"/>
                        </a:cubicBezTo>
                        <a:cubicBezTo>
                          <a:pt x="3275614" y="794098"/>
                          <a:pt x="2769541" y="765737"/>
                          <a:pt x="2094089" y="811833"/>
                        </a:cubicBezTo>
                        <a:cubicBezTo>
                          <a:pt x="1418637" y="857929"/>
                          <a:pt x="698030" y="1058307"/>
                          <a:pt x="5645" y="1206944"/>
                        </a:cubicBezTo>
                        <a:cubicBezTo>
                          <a:pt x="3763" y="990573"/>
                          <a:pt x="1882" y="774203"/>
                          <a:pt x="0" y="55783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500" dirty="0"/>
                  </a:p>
                </p:txBody>
              </p:sp>
              <p:sp>
                <p:nvSpPr>
                  <p:cNvPr id="46" name="Freeform 46">
                    <a:extLst>
                      <a:ext uri="{FF2B5EF4-FFF2-40B4-BE49-F238E27FC236}">
                        <a16:creationId xmlns:a16="http://schemas.microsoft.com/office/drawing/2014/main" id="{D983D23D-EB5F-40F6-A2D2-D8FDB9362F2A}"/>
                      </a:ext>
                    </a:extLst>
                  </p:cNvPr>
                  <p:cNvSpPr/>
                  <p:nvPr/>
                </p:nvSpPr>
                <p:spPr>
                  <a:xfrm>
                    <a:off x="1795710" y="2170382"/>
                    <a:ext cx="742114" cy="955605"/>
                  </a:xfrm>
                  <a:custGeom>
                    <a:avLst/>
                    <a:gdLst>
                      <a:gd name="connsiteX0" fmla="*/ 0 w 1189298"/>
                      <a:gd name="connsiteY0" fmla="*/ 20256 h 842059"/>
                      <a:gd name="connsiteX1" fmla="*/ 1169043 w 1189298"/>
                      <a:gd name="connsiteY1" fmla="*/ 0 h 842059"/>
                      <a:gd name="connsiteX2" fmla="*/ 1189298 w 1189298"/>
                      <a:gd name="connsiteY2" fmla="*/ 393540 h 842059"/>
                      <a:gd name="connsiteX3" fmla="*/ 1186405 w 1189298"/>
                      <a:gd name="connsiteY3" fmla="*/ 639502 h 842059"/>
                      <a:gd name="connsiteX4" fmla="*/ 830483 w 1189298"/>
                      <a:gd name="connsiteY4" fmla="*/ 842059 h 842059"/>
                      <a:gd name="connsiteX5" fmla="*/ 298048 w 1189298"/>
                      <a:gd name="connsiteY5" fmla="*/ 801547 h 842059"/>
                      <a:gd name="connsiteX6" fmla="*/ 28936 w 1189298"/>
                      <a:gd name="connsiteY6" fmla="*/ 500605 h 842059"/>
                      <a:gd name="connsiteX7" fmla="*/ 0 w 1189298"/>
                      <a:gd name="connsiteY7" fmla="*/ 20256 h 842059"/>
                      <a:gd name="connsiteX0" fmla="*/ 0 w 1240560"/>
                      <a:gd name="connsiteY0" fmla="*/ 20256 h 842059"/>
                      <a:gd name="connsiteX1" fmla="*/ 1169043 w 1240560"/>
                      <a:gd name="connsiteY1" fmla="*/ 0 h 842059"/>
                      <a:gd name="connsiteX2" fmla="*/ 1189298 w 1240560"/>
                      <a:gd name="connsiteY2" fmla="*/ 393540 h 842059"/>
                      <a:gd name="connsiteX3" fmla="*/ 1186405 w 1240560"/>
                      <a:gd name="connsiteY3" fmla="*/ 639502 h 842059"/>
                      <a:gd name="connsiteX4" fmla="*/ 830483 w 1240560"/>
                      <a:gd name="connsiteY4" fmla="*/ 842059 h 842059"/>
                      <a:gd name="connsiteX5" fmla="*/ 298048 w 1240560"/>
                      <a:gd name="connsiteY5" fmla="*/ 801547 h 842059"/>
                      <a:gd name="connsiteX6" fmla="*/ 28936 w 1240560"/>
                      <a:gd name="connsiteY6" fmla="*/ 500605 h 842059"/>
                      <a:gd name="connsiteX7" fmla="*/ 0 w 1240560"/>
                      <a:gd name="connsiteY7" fmla="*/ 20256 h 842059"/>
                      <a:gd name="connsiteX0" fmla="*/ 0 w 1240560"/>
                      <a:gd name="connsiteY0" fmla="*/ 20256 h 842059"/>
                      <a:gd name="connsiteX1" fmla="*/ 1169043 w 1240560"/>
                      <a:gd name="connsiteY1" fmla="*/ 0 h 842059"/>
                      <a:gd name="connsiteX2" fmla="*/ 1189298 w 1240560"/>
                      <a:gd name="connsiteY2" fmla="*/ 393540 h 842059"/>
                      <a:gd name="connsiteX3" fmla="*/ 1186405 w 1240560"/>
                      <a:gd name="connsiteY3" fmla="*/ 639502 h 842059"/>
                      <a:gd name="connsiteX4" fmla="*/ 830483 w 1240560"/>
                      <a:gd name="connsiteY4" fmla="*/ 842059 h 842059"/>
                      <a:gd name="connsiteX5" fmla="*/ 298048 w 1240560"/>
                      <a:gd name="connsiteY5" fmla="*/ 801547 h 842059"/>
                      <a:gd name="connsiteX6" fmla="*/ 28936 w 1240560"/>
                      <a:gd name="connsiteY6" fmla="*/ 500605 h 842059"/>
                      <a:gd name="connsiteX7" fmla="*/ 0 w 1240560"/>
                      <a:gd name="connsiteY7" fmla="*/ 20256 h 842059"/>
                      <a:gd name="connsiteX0" fmla="*/ 0 w 1240560"/>
                      <a:gd name="connsiteY0" fmla="*/ 20256 h 843747"/>
                      <a:gd name="connsiteX1" fmla="*/ 1169043 w 1240560"/>
                      <a:gd name="connsiteY1" fmla="*/ 0 h 843747"/>
                      <a:gd name="connsiteX2" fmla="*/ 1189298 w 1240560"/>
                      <a:gd name="connsiteY2" fmla="*/ 393540 h 843747"/>
                      <a:gd name="connsiteX3" fmla="*/ 1186405 w 1240560"/>
                      <a:gd name="connsiteY3" fmla="*/ 639502 h 843747"/>
                      <a:gd name="connsiteX4" fmla="*/ 830483 w 1240560"/>
                      <a:gd name="connsiteY4" fmla="*/ 842059 h 843747"/>
                      <a:gd name="connsiteX5" fmla="*/ 298048 w 1240560"/>
                      <a:gd name="connsiteY5" fmla="*/ 801547 h 843747"/>
                      <a:gd name="connsiteX6" fmla="*/ 28936 w 1240560"/>
                      <a:gd name="connsiteY6" fmla="*/ 500605 h 843747"/>
                      <a:gd name="connsiteX7" fmla="*/ 0 w 1240560"/>
                      <a:gd name="connsiteY7" fmla="*/ 20256 h 843747"/>
                      <a:gd name="connsiteX0" fmla="*/ 0 w 1240560"/>
                      <a:gd name="connsiteY0" fmla="*/ 20256 h 843747"/>
                      <a:gd name="connsiteX1" fmla="*/ 1169043 w 1240560"/>
                      <a:gd name="connsiteY1" fmla="*/ 0 h 843747"/>
                      <a:gd name="connsiteX2" fmla="*/ 1189298 w 1240560"/>
                      <a:gd name="connsiteY2" fmla="*/ 393540 h 843747"/>
                      <a:gd name="connsiteX3" fmla="*/ 1186405 w 1240560"/>
                      <a:gd name="connsiteY3" fmla="*/ 639502 h 843747"/>
                      <a:gd name="connsiteX4" fmla="*/ 830483 w 1240560"/>
                      <a:gd name="connsiteY4" fmla="*/ 842059 h 843747"/>
                      <a:gd name="connsiteX5" fmla="*/ 298048 w 1240560"/>
                      <a:gd name="connsiteY5" fmla="*/ 801547 h 843747"/>
                      <a:gd name="connsiteX6" fmla="*/ 28936 w 1240560"/>
                      <a:gd name="connsiteY6" fmla="*/ 500605 h 843747"/>
                      <a:gd name="connsiteX7" fmla="*/ 0 w 1240560"/>
                      <a:gd name="connsiteY7" fmla="*/ 20256 h 843747"/>
                      <a:gd name="connsiteX0" fmla="*/ 0 w 1240560"/>
                      <a:gd name="connsiteY0" fmla="*/ 20256 h 843747"/>
                      <a:gd name="connsiteX1" fmla="*/ 1169043 w 1240560"/>
                      <a:gd name="connsiteY1" fmla="*/ 0 h 843747"/>
                      <a:gd name="connsiteX2" fmla="*/ 1189298 w 1240560"/>
                      <a:gd name="connsiteY2" fmla="*/ 393540 h 843747"/>
                      <a:gd name="connsiteX3" fmla="*/ 1186405 w 1240560"/>
                      <a:gd name="connsiteY3" fmla="*/ 639502 h 843747"/>
                      <a:gd name="connsiteX4" fmla="*/ 830483 w 1240560"/>
                      <a:gd name="connsiteY4" fmla="*/ 842059 h 843747"/>
                      <a:gd name="connsiteX5" fmla="*/ 298048 w 1240560"/>
                      <a:gd name="connsiteY5" fmla="*/ 801547 h 843747"/>
                      <a:gd name="connsiteX6" fmla="*/ 28936 w 1240560"/>
                      <a:gd name="connsiteY6" fmla="*/ 500605 h 843747"/>
                      <a:gd name="connsiteX7" fmla="*/ 0 w 1240560"/>
                      <a:gd name="connsiteY7" fmla="*/ 20256 h 843747"/>
                      <a:gd name="connsiteX0" fmla="*/ 0 w 1240560"/>
                      <a:gd name="connsiteY0" fmla="*/ 20256 h 843747"/>
                      <a:gd name="connsiteX1" fmla="*/ 1169043 w 1240560"/>
                      <a:gd name="connsiteY1" fmla="*/ 0 h 843747"/>
                      <a:gd name="connsiteX2" fmla="*/ 1189298 w 1240560"/>
                      <a:gd name="connsiteY2" fmla="*/ 393540 h 843747"/>
                      <a:gd name="connsiteX3" fmla="*/ 1186405 w 1240560"/>
                      <a:gd name="connsiteY3" fmla="*/ 639502 h 843747"/>
                      <a:gd name="connsiteX4" fmla="*/ 830483 w 1240560"/>
                      <a:gd name="connsiteY4" fmla="*/ 842059 h 843747"/>
                      <a:gd name="connsiteX5" fmla="*/ 298048 w 1240560"/>
                      <a:gd name="connsiteY5" fmla="*/ 801547 h 843747"/>
                      <a:gd name="connsiteX6" fmla="*/ 28936 w 1240560"/>
                      <a:gd name="connsiteY6" fmla="*/ 500605 h 843747"/>
                      <a:gd name="connsiteX7" fmla="*/ 0 w 1240560"/>
                      <a:gd name="connsiteY7" fmla="*/ 20256 h 843747"/>
                      <a:gd name="connsiteX0" fmla="*/ 0 w 1240560"/>
                      <a:gd name="connsiteY0" fmla="*/ 20256 h 843747"/>
                      <a:gd name="connsiteX1" fmla="*/ 1169043 w 1240560"/>
                      <a:gd name="connsiteY1" fmla="*/ 0 h 843747"/>
                      <a:gd name="connsiteX2" fmla="*/ 1189298 w 1240560"/>
                      <a:gd name="connsiteY2" fmla="*/ 393540 h 843747"/>
                      <a:gd name="connsiteX3" fmla="*/ 1186405 w 1240560"/>
                      <a:gd name="connsiteY3" fmla="*/ 639502 h 843747"/>
                      <a:gd name="connsiteX4" fmla="*/ 830483 w 1240560"/>
                      <a:gd name="connsiteY4" fmla="*/ 842059 h 843747"/>
                      <a:gd name="connsiteX5" fmla="*/ 298048 w 1240560"/>
                      <a:gd name="connsiteY5" fmla="*/ 801547 h 843747"/>
                      <a:gd name="connsiteX6" fmla="*/ 37617 w 1240560"/>
                      <a:gd name="connsiteY6" fmla="*/ 500605 h 843747"/>
                      <a:gd name="connsiteX7" fmla="*/ 0 w 1240560"/>
                      <a:gd name="connsiteY7" fmla="*/ 20256 h 843747"/>
                      <a:gd name="connsiteX0" fmla="*/ 0 w 1189298"/>
                      <a:gd name="connsiteY0" fmla="*/ 20256 h 842059"/>
                      <a:gd name="connsiteX1" fmla="*/ 1169043 w 1189298"/>
                      <a:gd name="connsiteY1" fmla="*/ 0 h 842059"/>
                      <a:gd name="connsiteX2" fmla="*/ 1189298 w 1189298"/>
                      <a:gd name="connsiteY2" fmla="*/ 393540 h 842059"/>
                      <a:gd name="connsiteX3" fmla="*/ 830483 w 1189298"/>
                      <a:gd name="connsiteY3" fmla="*/ 842059 h 842059"/>
                      <a:gd name="connsiteX4" fmla="*/ 298048 w 1189298"/>
                      <a:gd name="connsiteY4" fmla="*/ 801547 h 842059"/>
                      <a:gd name="connsiteX5" fmla="*/ 37617 w 1189298"/>
                      <a:gd name="connsiteY5" fmla="*/ 500605 h 842059"/>
                      <a:gd name="connsiteX6" fmla="*/ 0 w 1189298"/>
                      <a:gd name="connsiteY6" fmla="*/ 20256 h 842059"/>
                      <a:gd name="connsiteX0" fmla="*/ 0 w 1189298"/>
                      <a:gd name="connsiteY0" fmla="*/ 20256 h 821952"/>
                      <a:gd name="connsiteX1" fmla="*/ 1169043 w 1189298"/>
                      <a:gd name="connsiteY1" fmla="*/ 0 h 821952"/>
                      <a:gd name="connsiteX2" fmla="*/ 1189298 w 1189298"/>
                      <a:gd name="connsiteY2" fmla="*/ 393540 h 821952"/>
                      <a:gd name="connsiteX3" fmla="*/ 1012785 w 1189298"/>
                      <a:gd name="connsiteY3" fmla="*/ 804441 h 821952"/>
                      <a:gd name="connsiteX4" fmla="*/ 298048 w 1189298"/>
                      <a:gd name="connsiteY4" fmla="*/ 801547 h 821952"/>
                      <a:gd name="connsiteX5" fmla="*/ 37617 w 1189298"/>
                      <a:gd name="connsiteY5" fmla="*/ 500605 h 821952"/>
                      <a:gd name="connsiteX6" fmla="*/ 0 w 1189298"/>
                      <a:gd name="connsiteY6" fmla="*/ 20256 h 821952"/>
                      <a:gd name="connsiteX0" fmla="*/ 0 w 1189298"/>
                      <a:gd name="connsiteY0" fmla="*/ 20256 h 843070"/>
                      <a:gd name="connsiteX1" fmla="*/ 1169043 w 1189298"/>
                      <a:gd name="connsiteY1" fmla="*/ 0 h 843070"/>
                      <a:gd name="connsiteX2" fmla="*/ 1189298 w 1189298"/>
                      <a:gd name="connsiteY2" fmla="*/ 393540 h 843070"/>
                      <a:gd name="connsiteX3" fmla="*/ 1012785 w 1189298"/>
                      <a:gd name="connsiteY3" fmla="*/ 804441 h 843070"/>
                      <a:gd name="connsiteX4" fmla="*/ 298048 w 1189298"/>
                      <a:gd name="connsiteY4" fmla="*/ 801547 h 843070"/>
                      <a:gd name="connsiteX5" fmla="*/ 37617 w 1189298"/>
                      <a:gd name="connsiteY5" fmla="*/ 500605 h 843070"/>
                      <a:gd name="connsiteX6" fmla="*/ 0 w 1189298"/>
                      <a:gd name="connsiteY6" fmla="*/ 20256 h 843070"/>
                      <a:gd name="connsiteX0" fmla="*/ 0 w 1189298"/>
                      <a:gd name="connsiteY0" fmla="*/ 20256 h 848294"/>
                      <a:gd name="connsiteX1" fmla="*/ 1169043 w 1189298"/>
                      <a:gd name="connsiteY1" fmla="*/ 0 h 848294"/>
                      <a:gd name="connsiteX2" fmla="*/ 1189298 w 1189298"/>
                      <a:gd name="connsiteY2" fmla="*/ 387752 h 848294"/>
                      <a:gd name="connsiteX3" fmla="*/ 1012785 w 1189298"/>
                      <a:gd name="connsiteY3" fmla="*/ 804441 h 848294"/>
                      <a:gd name="connsiteX4" fmla="*/ 298048 w 1189298"/>
                      <a:gd name="connsiteY4" fmla="*/ 801547 h 848294"/>
                      <a:gd name="connsiteX5" fmla="*/ 37617 w 1189298"/>
                      <a:gd name="connsiteY5" fmla="*/ 500605 h 848294"/>
                      <a:gd name="connsiteX6" fmla="*/ 0 w 1189298"/>
                      <a:gd name="connsiteY6" fmla="*/ 20256 h 848294"/>
                      <a:gd name="connsiteX0" fmla="*/ 0 w 1193242"/>
                      <a:gd name="connsiteY0" fmla="*/ 20256 h 848294"/>
                      <a:gd name="connsiteX1" fmla="*/ 1169043 w 1193242"/>
                      <a:gd name="connsiteY1" fmla="*/ 0 h 848294"/>
                      <a:gd name="connsiteX2" fmla="*/ 1189298 w 1193242"/>
                      <a:gd name="connsiteY2" fmla="*/ 387752 h 848294"/>
                      <a:gd name="connsiteX3" fmla="*/ 1012785 w 1193242"/>
                      <a:gd name="connsiteY3" fmla="*/ 804441 h 848294"/>
                      <a:gd name="connsiteX4" fmla="*/ 298048 w 1193242"/>
                      <a:gd name="connsiteY4" fmla="*/ 801547 h 848294"/>
                      <a:gd name="connsiteX5" fmla="*/ 37617 w 1193242"/>
                      <a:gd name="connsiteY5" fmla="*/ 500605 h 848294"/>
                      <a:gd name="connsiteX6" fmla="*/ 0 w 1193242"/>
                      <a:gd name="connsiteY6" fmla="*/ 20256 h 848294"/>
                      <a:gd name="connsiteX0" fmla="*/ 0 w 1193242"/>
                      <a:gd name="connsiteY0" fmla="*/ 20256 h 848294"/>
                      <a:gd name="connsiteX1" fmla="*/ 1169043 w 1193242"/>
                      <a:gd name="connsiteY1" fmla="*/ 0 h 848294"/>
                      <a:gd name="connsiteX2" fmla="*/ 1189298 w 1193242"/>
                      <a:gd name="connsiteY2" fmla="*/ 387752 h 848294"/>
                      <a:gd name="connsiteX3" fmla="*/ 1012785 w 1193242"/>
                      <a:gd name="connsiteY3" fmla="*/ 804441 h 848294"/>
                      <a:gd name="connsiteX4" fmla="*/ 298048 w 1193242"/>
                      <a:gd name="connsiteY4" fmla="*/ 801547 h 848294"/>
                      <a:gd name="connsiteX5" fmla="*/ 37617 w 1193242"/>
                      <a:gd name="connsiteY5" fmla="*/ 500605 h 848294"/>
                      <a:gd name="connsiteX6" fmla="*/ 0 w 1193242"/>
                      <a:gd name="connsiteY6" fmla="*/ 20256 h 848294"/>
                      <a:gd name="connsiteX0" fmla="*/ 0 w 1193242"/>
                      <a:gd name="connsiteY0" fmla="*/ 20256 h 848294"/>
                      <a:gd name="connsiteX1" fmla="*/ 570053 w 1193242"/>
                      <a:gd name="connsiteY1" fmla="*/ 8622 h 848294"/>
                      <a:gd name="connsiteX2" fmla="*/ 1169043 w 1193242"/>
                      <a:gd name="connsiteY2" fmla="*/ 0 h 848294"/>
                      <a:gd name="connsiteX3" fmla="*/ 1189298 w 1193242"/>
                      <a:gd name="connsiteY3" fmla="*/ 387752 h 848294"/>
                      <a:gd name="connsiteX4" fmla="*/ 1012785 w 1193242"/>
                      <a:gd name="connsiteY4" fmla="*/ 804441 h 848294"/>
                      <a:gd name="connsiteX5" fmla="*/ 298048 w 1193242"/>
                      <a:gd name="connsiteY5" fmla="*/ 801547 h 848294"/>
                      <a:gd name="connsiteX6" fmla="*/ 37617 w 1193242"/>
                      <a:gd name="connsiteY6" fmla="*/ 500605 h 848294"/>
                      <a:gd name="connsiteX7" fmla="*/ 0 w 1193242"/>
                      <a:gd name="connsiteY7" fmla="*/ 20256 h 848294"/>
                      <a:gd name="connsiteX0" fmla="*/ 0 w 1193242"/>
                      <a:gd name="connsiteY0" fmla="*/ 28878 h 856916"/>
                      <a:gd name="connsiteX1" fmla="*/ 570053 w 1193242"/>
                      <a:gd name="connsiteY1" fmla="*/ 0 h 856916"/>
                      <a:gd name="connsiteX2" fmla="*/ 1169043 w 1193242"/>
                      <a:gd name="connsiteY2" fmla="*/ 8622 h 856916"/>
                      <a:gd name="connsiteX3" fmla="*/ 1189298 w 1193242"/>
                      <a:gd name="connsiteY3" fmla="*/ 396374 h 856916"/>
                      <a:gd name="connsiteX4" fmla="*/ 1012785 w 1193242"/>
                      <a:gd name="connsiteY4" fmla="*/ 813063 h 856916"/>
                      <a:gd name="connsiteX5" fmla="*/ 298048 w 1193242"/>
                      <a:gd name="connsiteY5" fmla="*/ 810169 h 856916"/>
                      <a:gd name="connsiteX6" fmla="*/ 37617 w 1193242"/>
                      <a:gd name="connsiteY6" fmla="*/ 509227 h 856916"/>
                      <a:gd name="connsiteX7" fmla="*/ 0 w 1193242"/>
                      <a:gd name="connsiteY7" fmla="*/ 28878 h 856916"/>
                      <a:gd name="connsiteX0" fmla="*/ 0 w 1193315"/>
                      <a:gd name="connsiteY0" fmla="*/ 28878 h 864554"/>
                      <a:gd name="connsiteX1" fmla="*/ 570053 w 1193315"/>
                      <a:gd name="connsiteY1" fmla="*/ 0 h 864554"/>
                      <a:gd name="connsiteX2" fmla="*/ 1169043 w 1193315"/>
                      <a:gd name="connsiteY2" fmla="*/ 8622 h 864554"/>
                      <a:gd name="connsiteX3" fmla="*/ 1189298 w 1193315"/>
                      <a:gd name="connsiteY3" fmla="*/ 396374 h 864554"/>
                      <a:gd name="connsiteX4" fmla="*/ 1012785 w 1193315"/>
                      <a:gd name="connsiteY4" fmla="*/ 813063 h 864554"/>
                      <a:gd name="connsiteX5" fmla="*/ 289367 w 1193315"/>
                      <a:gd name="connsiteY5" fmla="*/ 824539 h 864554"/>
                      <a:gd name="connsiteX6" fmla="*/ 37617 w 1193315"/>
                      <a:gd name="connsiteY6" fmla="*/ 509227 h 864554"/>
                      <a:gd name="connsiteX7" fmla="*/ 0 w 1193315"/>
                      <a:gd name="connsiteY7" fmla="*/ 28878 h 864554"/>
                      <a:gd name="connsiteX0" fmla="*/ 0 w 1198855"/>
                      <a:gd name="connsiteY0" fmla="*/ 28878 h 864377"/>
                      <a:gd name="connsiteX1" fmla="*/ 570053 w 1198855"/>
                      <a:gd name="connsiteY1" fmla="*/ 0 h 864377"/>
                      <a:gd name="connsiteX2" fmla="*/ 1169043 w 1198855"/>
                      <a:gd name="connsiteY2" fmla="*/ 8622 h 864377"/>
                      <a:gd name="connsiteX3" fmla="*/ 1195085 w 1198855"/>
                      <a:gd name="connsiteY3" fmla="*/ 399248 h 864377"/>
                      <a:gd name="connsiteX4" fmla="*/ 1012785 w 1198855"/>
                      <a:gd name="connsiteY4" fmla="*/ 813063 h 864377"/>
                      <a:gd name="connsiteX5" fmla="*/ 289367 w 1198855"/>
                      <a:gd name="connsiteY5" fmla="*/ 824539 h 864377"/>
                      <a:gd name="connsiteX6" fmla="*/ 37617 w 1198855"/>
                      <a:gd name="connsiteY6" fmla="*/ 509227 h 864377"/>
                      <a:gd name="connsiteX7" fmla="*/ 0 w 1198855"/>
                      <a:gd name="connsiteY7" fmla="*/ 28878 h 864377"/>
                      <a:gd name="connsiteX0" fmla="*/ 0 w 1198855"/>
                      <a:gd name="connsiteY0" fmla="*/ 28878 h 864377"/>
                      <a:gd name="connsiteX1" fmla="*/ 570053 w 1198855"/>
                      <a:gd name="connsiteY1" fmla="*/ 0 h 864377"/>
                      <a:gd name="connsiteX2" fmla="*/ 1174831 w 1198855"/>
                      <a:gd name="connsiteY2" fmla="*/ 8622 h 864377"/>
                      <a:gd name="connsiteX3" fmla="*/ 1195085 w 1198855"/>
                      <a:gd name="connsiteY3" fmla="*/ 399248 h 864377"/>
                      <a:gd name="connsiteX4" fmla="*/ 1012785 w 1198855"/>
                      <a:gd name="connsiteY4" fmla="*/ 813063 h 864377"/>
                      <a:gd name="connsiteX5" fmla="*/ 289367 w 1198855"/>
                      <a:gd name="connsiteY5" fmla="*/ 824539 h 864377"/>
                      <a:gd name="connsiteX6" fmla="*/ 37617 w 1198855"/>
                      <a:gd name="connsiteY6" fmla="*/ 509227 h 864377"/>
                      <a:gd name="connsiteX7" fmla="*/ 0 w 1198855"/>
                      <a:gd name="connsiteY7" fmla="*/ 28878 h 864377"/>
                      <a:gd name="connsiteX0" fmla="*/ 0 w 1198855"/>
                      <a:gd name="connsiteY0" fmla="*/ 28878 h 877650"/>
                      <a:gd name="connsiteX1" fmla="*/ 570053 w 1198855"/>
                      <a:gd name="connsiteY1" fmla="*/ 0 h 877650"/>
                      <a:gd name="connsiteX2" fmla="*/ 1174831 w 1198855"/>
                      <a:gd name="connsiteY2" fmla="*/ 8622 h 877650"/>
                      <a:gd name="connsiteX3" fmla="*/ 1195085 w 1198855"/>
                      <a:gd name="connsiteY3" fmla="*/ 399248 h 877650"/>
                      <a:gd name="connsiteX4" fmla="*/ 1012785 w 1198855"/>
                      <a:gd name="connsiteY4" fmla="*/ 813063 h 877650"/>
                      <a:gd name="connsiteX5" fmla="*/ 289367 w 1198855"/>
                      <a:gd name="connsiteY5" fmla="*/ 824539 h 877650"/>
                      <a:gd name="connsiteX6" fmla="*/ 37617 w 1198855"/>
                      <a:gd name="connsiteY6" fmla="*/ 509227 h 877650"/>
                      <a:gd name="connsiteX7" fmla="*/ 0 w 1198855"/>
                      <a:gd name="connsiteY7" fmla="*/ 28878 h 877650"/>
                      <a:gd name="connsiteX0" fmla="*/ 0 w 1197448"/>
                      <a:gd name="connsiteY0" fmla="*/ 28878 h 890340"/>
                      <a:gd name="connsiteX1" fmla="*/ 570053 w 1197448"/>
                      <a:gd name="connsiteY1" fmla="*/ 0 h 890340"/>
                      <a:gd name="connsiteX2" fmla="*/ 1174831 w 1197448"/>
                      <a:gd name="connsiteY2" fmla="*/ 8622 h 890340"/>
                      <a:gd name="connsiteX3" fmla="*/ 1195085 w 1197448"/>
                      <a:gd name="connsiteY3" fmla="*/ 399248 h 890340"/>
                      <a:gd name="connsiteX4" fmla="*/ 1012785 w 1197448"/>
                      <a:gd name="connsiteY4" fmla="*/ 813063 h 890340"/>
                      <a:gd name="connsiteX5" fmla="*/ 289367 w 1197448"/>
                      <a:gd name="connsiteY5" fmla="*/ 824539 h 890340"/>
                      <a:gd name="connsiteX6" fmla="*/ 37617 w 1197448"/>
                      <a:gd name="connsiteY6" fmla="*/ 509227 h 890340"/>
                      <a:gd name="connsiteX7" fmla="*/ 0 w 1197448"/>
                      <a:gd name="connsiteY7" fmla="*/ 28878 h 890340"/>
                      <a:gd name="connsiteX0" fmla="*/ 0 w 1198790"/>
                      <a:gd name="connsiteY0" fmla="*/ 28878 h 868256"/>
                      <a:gd name="connsiteX1" fmla="*/ 570053 w 1198790"/>
                      <a:gd name="connsiteY1" fmla="*/ 0 h 868256"/>
                      <a:gd name="connsiteX2" fmla="*/ 1174831 w 1198790"/>
                      <a:gd name="connsiteY2" fmla="*/ 8622 h 868256"/>
                      <a:gd name="connsiteX3" fmla="*/ 1195085 w 1198790"/>
                      <a:gd name="connsiteY3" fmla="*/ 399248 h 868256"/>
                      <a:gd name="connsiteX4" fmla="*/ 1012785 w 1198790"/>
                      <a:gd name="connsiteY4" fmla="*/ 813063 h 868256"/>
                      <a:gd name="connsiteX5" fmla="*/ 298049 w 1198790"/>
                      <a:gd name="connsiteY5" fmla="*/ 809149 h 868256"/>
                      <a:gd name="connsiteX6" fmla="*/ 37617 w 1198790"/>
                      <a:gd name="connsiteY6" fmla="*/ 509227 h 868256"/>
                      <a:gd name="connsiteX7" fmla="*/ 0 w 1198790"/>
                      <a:gd name="connsiteY7" fmla="*/ 28878 h 868256"/>
                      <a:gd name="connsiteX0" fmla="*/ 0 w 1197450"/>
                      <a:gd name="connsiteY0" fmla="*/ 28878 h 854609"/>
                      <a:gd name="connsiteX1" fmla="*/ 570053 w 1197450"/>
                      <a:gd name="connsiteY1" fmla="*/ 0 h 854609"/>
                      <a:gd name="connsiteX2" fmla="*/ 1174831 w 1197450"/>
                      <a:gd name="connsiteY2" fmla="*/ 8622 h 854609"/>
                      <a:gd name="connsiteX3" fmla="*/ 1195085 w 1197450"/>
                      <a:gd name="connsiteY3" fmla="*/ 399248 h 854609"/>
                      <a:gd name="connsiteX4" fmla="*/ 969380 w 1197450"/>
                      <a:gd name="connsiteY4" fmla="*/ 810498 h 854609"/>
                      <a:gd name="connsiteX5" fmla="*/ 298049 w 1197450"/>
                      <a:gd name="connsiteY5" fmla="*/ 809149 h 854609"/>
                      <a:gd name="connsiteX6" fmla="*/ 37617 w 1197450"/>
                      <a:gd name="connsiteY6" fmla="*/ 509227 h 854609"/>
                      <a:gd name="connsiteX7" fmla="*/ 0 w 1197450"/>
                      <a:gd name="connsiteY7" fmla="*/ 28878 h 854609"/>
                      <a:gd name="connsiteX0" fmla="*/ 0 w 1196472"/>
                      <a:gd name="connsiteY0" fmla="*/ 28878 h 862956"/>
                      <a:gd name="connsiteX1" fmla="*/ 570053 w 1196472"/>
                      <a:gd name="connsiteY1" fmla="*/ 0 h 862956"/>
                      <a:gd name="connsiteX2" fmla="*/ 1174831 w 1196472"/>
                      <a:gd name="connsiteY2" fmla="*/ 8622 h 862956"/>
                      <a:gd name="connsiteX3" fmla="*/ 1195085 w 1196472"/>
                      <a:gd name="connsiteY3" fmla="*/ 399248 h 862956"/>
                      <a:gd name="connsiteX4" fmla="*/ 888357 w 1196472"/>
                      <a:gd name="connsiteY4" fmla="*/ 823322 h 862956"/>
                      <a:gd name="connsiteX5" fmla="*/ 298049 w 1196472"/>
                      <a:gd name="connsiteY5" fmla="*/ 809149 h 862956"/>
                      <a:gd name="connsiteX6" fmla="*/ 37617 w 1196472"/>
                      <a:gd name="connsiteY6" fmla="*/ 509227 h 862956"/>
                      <a:gd name="connsiteX7" fmla="*/ 0 w 1196472"/>
                      <a:gd name="connsiteY7" fmla="*/ 28878 h 862956"/>
                      <a:gd name="connsiteX0" fmla="*/ 0 w 1196660"/>
                      <a:gd name="connsiteY0" fmla="*/ 28878 h 866495"/>
                      <a:gd name="connsiteX1" fmla="*/ 570053 w 1196660"/>
                      <a:gd name="connsiteY1" fmla="*/ 0 h 866495"/>
                      <a:gd name="connsiteX2" fmla="*/ 1174831 w 1196660"/>
                      <a:gd name="connsiteY2" fmla="*/ 8622 h 866495"/>
                      <a:gd name="connsiteX3" fmla="*/ 1195085 w 1196660"/>
                      <a:gd name="connsiteY3" fmla="*/ 399248 h 866495"/>
                      <a:gd name="connsiteX4" fmla="*/ 911506 w 1196660"/>
                      <a:gd name="connsiteY4" fmla="*/ 828452 h 866495"/>
                      <a:gd name="connsiteX5" fmla="*/ 298049 w 1196660"/>
                      <a:gd name="connsiteY5" fmla="*/ 809149 h 866495"/>
                      <a:gd name="connsiteX6" fmla="*/ 37617 w 1196660"/>
                      <a:gd name="connsiteY6" fmla="*/ 509227 h 866495"/>
                      <a:gd name="connsiteX7" fmla="*/ 0 w 1196660"/>
                      <a:gd name="connsiteY7" fmla="*/ 28878 h 866495"/>
                      <a:gd name="connsiteX0" fmla="*/ 0 w 1196660"/>
                      <a:gd name="connsiteY0" fmla="*/ 28878 h 866495"/>
                      <a:gd name="connsiteX1" fmla="*/ 570053 w 1196660"/>
                      <a:gd name="connsiteY1" fmla="*/ 0 h 866495"/>
                      <a:gd name="connsiteX2" fmla="*/ 1145894 w 1196660"/>
                      <a:gd name="connsiteY2" fmla="*/ 927 h 866495"/>
                      <a:gd name="connsiteX3" fmla="*/ 1195085 w 1196660"/>
                      <a:gd name="connsiteY3" fmla="*/ 399248 h 866495"/>
                      <a:gd name="connsiteX4" fmla="*/ 911506 w 1196660"/>
                      <a:gd name="connsiteY4" fmla="*/ 828452 h 866495"/>
                      <a:gd name="connsiteX5" fmla="*/ 298049 w 1196660"/>
                      <a:gd name="connsiteY5" fmla="*/ 809149 h 866495"/>
                      <a:gd name="connsiteX6" fmla="*/ 37617 w 1196660"/>
                      <a:gd name="connsiteY6" fmla="*/ 509227 h 866495"/>
                      <a:gd name="connsiteX7" fmla="*/ 0 w 1196660"/>
                      <a:gd name="connsiteY7" fmla="*/ 28878 h 866495"/>
                      <a:gd name="connsiteX0" fmla="*/ 0 w 1196660"/>
                      <a:gd name="connsiteY0" fmla="*/ 28878 h 866131"/>
                      <a:gd name="connsiteX1" fmla="*/ 570053 w 1196660"/>
                      <a:gd name="connsiteY1" fmla="*/ 0 h 866131"/>
                      <a:gd name="connsiteX2" fmla="*/ 1145894 w 1196660"/>
                      <a:gd name="connsiteY2" fmla="*/ 927 h 866131"/>
                      <a:gd name="connsiteX3" fmla="*/ 1195085 w 1196660"/>
                      <a:gd name="connsiteY3" fmla="*/ 399248 h 866131"/>
                      <a:gd name="connsiteX4" fmla="*/ 911506 w 1196660"/>
                      <a:gd name="connsiteY4" fmla="*/ 828452 h 866131"/>
                      <a:gd name="connsiteX5" fmla="*/ 298049 w 1196660"/>
                      <a:gd name="connsiteY5" fmla="*/ 809149 h 866131"/>
                      <a:gd name="connsiteX6" fmla="*/ 66553 w 1196660"/>
                      <a:gd name="connsiteY6" fmla="*/ 516922 h 866131"/>
                      <a:gd name="connsiteX7" fmla="*/ 0 w 1196660"/>
                      <a:gd name="connsiteY7" fmla="*/ 28878 h 866131"/>
                      <a:gd name="connsiteX0" fmla="*/ 0 w 1196639"/>
                      <a:gd name="connsiteY0" fmla="*/ 28878 h 861163"/>
                      <a:gd name="connsiteX1" fmla="*/ 570053 w 1196639"/>
                      <a:gd name="connsiteY1" fmla="*/ 0 h 861163"/>
                      <a:gd name="connsiteX2" fmla="*/ 1145894 w 1196639"/>
                      <a:gd name="connsiteY2" fmla="*/ 927 h 861163"/>
                      <a:gd name="connsiteX3" fmla="*/ 1195085 w 1196639"/>
                      <a:gd name="connsiteY3" fmla="*/ 399248 h 861163"/>
                      <a:gd name="connsiteX4" fmla="*/ 911506 w 1196639"/>
                      <a:gd name="connsiteY4" fmla="*/ 828452 h 861163"/>
                      <a:gd name="connsiteX5" fmla="*/ 312517 w 1196639"/>
                      <a:gd name="connsiteY5" fmla="*/ 796324 h 861163"/>
                      <a:gd name="connsiteX6" fmla="*/ 66553 w 1196639"/>
                      <a:gd name="connsiteY6" fmla="*/ 516922 h 861163"/>
                      <a:gd name="connsiteX7" fmla="*/ 0 w 1196639"/>
                      <a:gd name="connsiteY7" fmla="*/ 28878 h 861163"/>
                      <a:gd name="connsiteX0" fmla="*/ 0 w 1196639"/>
                      <a:gd name="connsiteY0" fmla="*/ 28878 h 859950"/>
                      <a:gd name="connsiteX1" fmla="*/ 570053 w 1196639"/>
                      <a:gd name="connsiteY1" fmla="*/ 0 h 859950"/>
                      <a:gd name="connsiteX2" fmla="*/ 1145894 w 1196639"/>
                      <a:gd name="connsiteY2" fmla="*/ 927 h 859950"/>
                      <a:gd name="connsiteX3" fmla="*/ 1195085 w 1196639"/>
                      <a:gd name="connsiteY3" fmla="*/ 399248 h 859950"/>
                      <a:gd name="connsiteX4" fmla="*/ 911506 w 1196639"/>
                      <a:gd name="connsiteY4" fmla="*/ 828452 h 859950"/>
                      <a:gd name="connsiteX5" fmla="*/ 312517 w 1196639"/>
                      <a:gd name="connsiteY5" fmla="*/ 796324 h 859950"/>
                      <a:gd name="connsiteX6" fmla="*/ 66553 w 1196639"/>
                      <a:gd name="connsiteY6" fmla="*/ 516922 h 859950"/>
                      <a:gd name="connsiteX7" fmla="*/ 0 w 1196639"/>
                      <a:gd name="connsiteY7" fmla="*/ 28878 h 859950"/>
                      <a:gd name="connsiteX0" fmla="*/ 0 w 1196709"/>
                      <a:gd name="connsiteY0" fmla="*/ 28878 h 852957"/>
                      <a:gd name="connsiteX1" fmla="*/ 570053 w 1196709"/>
                      <a:gd name="connsiteY1" fmla="*/ 0 h 852957"/>
                      <a:gd name="connsiteX2" fmla="*/ 1145894 w 1196709"/>
                      <a:gd name="connsiteY2" fmla="*/ 927 h 852957"/>
                      <a:gd name="connsiteX3" fmla="*/ 1195085 w 1196709"/>
                      <a:gd name="connsiteY3" fmla="*/ 399248 h 852957"/>
                      <a:gd name="connsiteX4" fmla="*/ 911506 w 1196709"/>
                      <a:gd name="connsiteY4" fmla="*/ 828452 h 852957"/>
                      <a:gd name="connsiteX5" fmla="*/ 266218 w 1196709"/>
                      <a:gd name="connsiteY5" fmla="*/ 773240 h 852957"/>
                      <a:gd name="connsiteX6" fmla="*/ 66553 w 1196709"/>
                      <a:gd name="connsiteY6" fmla="*/ 516922 h 852957"/>
                      <a:gd name="connsiteX7" fmla="*/ 0 w 1196709"/>
                      <a:gd name="connsiteY7" fmla="*/ 28878 h 852957"/>
                      <a:gd name="connsiteX0" fmla="*/ 0 w 1196709"/>
                      <a:gd name="connsiteY0" fmla="*/ 28878 h 869454"/>
                      <a:gd name="connsiteX1" fmla="*/ 570053 w 1196709"/>
                      <a:gd name="connsiteY1" fmla="*/ 0 h 869454"/>
                      <a:gd name="connsiteX2" fmla="*/ 1145894 w 1196709"/>
                      <a:gd name="connsiteY2" fmla="*/ 927 h 869454"/>
                      <a:gd name="connsiteX3" fmla="*/ 1195085 w 1196709"/>
                      <a:gd name="connsiteY3" fmla="*/ 399248 h 869454"/>
                      <a:gd name="connsiteX4" fmla="*/ 911506 w 1196709"/>
                      <a:gd name="connsiteY4" fmla="*/ 828452 h 869454"/>
                      <a:gd name="connsiteX5" fmla="*/ 266218 w 1196709"/>
                      <a:gd name="connsiteY5" fmla="*/ 773240 h 869454"/>
                      <a:gd name="connsiteX6" fmla="*/ 66553 w 1196709"/>
                      <a:gd name="connsiteY6" fmla="*/ 516922 h 869454"/>
                      <a:gd name="connsiteX7" fmla="*/ 0 w 1196709"/>
                      <a:gd name="connsiteY7" fmla="*/ 28878 h 869454"/>
                      <a:gd name="connsiteX0" fmla="*/ 0 w 1196709"/>
                      <a:gd name="connsiteY0" fmla="*/ 28878 h 867908"/>
                      <a:gd name="connsiteX1" fmla="*/ 570053 w 1196709"/>
                      <a:gd name="connsiteY1" fmla="*/ 0 h 867908"/>
                      <a:gd name="connsiteX2" fmla="*/ 1145894 w 1196709"/>
                      <a:gd name="connsiteY2" fmla="*/ 927 h 867908"/>
                      <a:gd name="connsiteX3" fmla="*/ 1195085 w 1196709"/>
                      <a:gd name="connsiteY3" fmla="*/ 399248 h 867908"/>
                      <a:gd name="connsiteX4" fmla="*/ 911506 w 1196709"/>
                      <a:gd name="connsiteY4" fmla="*/ 828452 h 867908"/>
                      <a:gd name="connsiteX5" fmla="*/ 266218 w 1196709"/>
                      <a:gd name="connsiteY5" fmla="*/ 773240 h 867908"/>
                      <a:gd name="connsiteX6" fmla="*/ 66553 w 1196709"/>
                      <a:gd name="connsiteY6" fmla="*/ 516922 h 867908"/>
                      <a:gd name="connsiteX7" fmla="*/ 0 w 1196709"/>
                      <a:gd name="connsiteY7" fmla="*/ 28878 h 867908"/>
                      <a:gd name="connsiteX0" fmla="*/ 0 w 1205986"/>
                      <a:gd name="connsiteY0" fmla="*/ 24305 h 867908"/>
                      <a:gd name="connsiteX1" fmla="*/ 579330 w 1205986"/>
                      <a:gd name="connsiteY1" fmla="*/ 0 h 867908"/>
                      <a:gd name="connsiteX2" fmla="*/ 1155171 w 1205986"/>
                      <a:gd name="connsiteY2" fmla="*/ 927 h 867908"/>
                      <a:gd name="connsiteX3" fmla="*/ 1204362 w 1205986"/>
                      <a:gd name="connsiteY3" fmla="*/ 399248 h 867908"/>
                      <a:gd name="connsiteX4" fmla="*/ 920783 w 1205986"/>
                      <a:gd name="connsiteY4" fmla="*/ 828452 h 867908"/>
                      <a:gd name="connsiteX5" fmla="*/ 275495 w 1205986"/>
                      <a:gd name="connsiteY5" fmla="*/ 773240 h 867908"/>
                      <a:gd name="connsiteX6" fmla="*/ 75830 w 1205986"/>
                      <a:gd name="connsiteY6" fmla="*/ 516922 h 867908"/>
                      <a:gd name="connsiteX7" fmla="*/ 0 w 1205986"/>
                      <a:gd name="connsiteY7" fmla="*/ 24305 h 867908"/>
                      <a:gd name="connsiteX0" fmla="*/ 0 w 1229005"/>
                      <a:gd name="connsiteY0" fmla="*/ 24305 h 849655"/>
                      <a:gd name="connsiteX1" fmla="*/ 579330 w 1229005"/>
                      <a:gd name="connsiteY1" fmla="*/ 0 h 849655"/>
                      <a:gd name="connsiteX2" fmla="*/ 1155171 w 1229005"/>
                      <a:gd name="connsiteY2" fmla="*/ 927 h 849655"/>
                      <a:gd name="connsiteX3" fmla="*/ 1204362 w 1229005"/>
                      <a:gd name="connsiteY3" fmla="*/ 399248 h 849655"/>
                      <a:gd name="connsiteX4" fmla="*/ 1122580 w 1229005"/>
                      <a:gd name="connsiteY4" fmla="*/ 796125 h 849655"/>
                      <a:gd name="connsiteX5" fmla="*/ 275495 w 1229005"/>
                      <a:gd name="connsiteY5" fmla="*/ 773240 h 849655"/>
                      <a:gd name="connsiteX6" fmla="*/ 75830 w 1229005"/>
                      <a:gd name="connsiteY6" fmla="*/ 516922 h 849655"/>
                      <a:gd name="connsiteX7" fmla="*/ 0 w 1229005"/>
                      <a:gd name="connsiteY7" fmla="*/ 24305 h 849655"/>
                      <a:gd name="connsiteX0" fmla="*/ 0 w 1230325"/>
                      <a:gd name="connsiteY0" fmla="*/ 24305 h 857237"/>
                      <a:gd name="connsiteX1" fmla="*/ 579330 w 1230325"/>
                      <a:gd name="connsiteY1" fmla="*/ 0 h 857237"/>
                      <a:gd name="connsiteX2" fmla="*/ 1155171 w 1230325"/>
                      <a:gd name="connsiteY2" fmla="*/ 927 h 857237"/>
                      <a:gd name="connsiteX3" fmla="*/ 1204362 w 1230325"/>
                      <a:gd name="connsiteY3" fmla="*/ 399248 h 857237"/>
                      <a:gd name="connsiteX4" fmla="*/ 1122580 w 1230325"/>
                      <a:gd name="connsiteY4" fmla="*/ 796125 h 857237"/>
                      <a:gd name="connsiteX5" fmla="*/ 252431 w 1230325"/>
                      <a:gd name="connsiteY5" fmla="*/ 786077 h 857237"/>
                      <a:gd name="connsiteX6" fmla="*/ 75830 w 1230325"/>
                      <a:gd name="connsiteY6" fmla="*/ 516922 h 857237"/>
                      <a:gd name="connsiteX7" fmla="*/ 0 w 1230325"/>
                      <a:gd name="connsiteY7" fmla="*/ 24305 h 857237"/>
                      <a:gd name="connsiteX0" fmla="*/ 0 w 1234194"/>
                      <a:gd name="connsiteY0" fmla="*/ 22091 h 857236"/>
                      <a:gd name="connsiteX1" fmla="*/ 583198 w 1234194"/>
                      <a:gd name="connsiteY1" fmla="*/ 0 h 857236"/>
                      <a:gd name="connsiteX2" fmla="*/ 1159039 w 1234194"/>
                      <a:gd name="connsiteY2" fmla="*/ 927 h 857236"/>
                      <a:gd name="connsiteX3" fmla="*/ 1208230 w 1234194"/>
                      <a:gd name="connsiteY3" fmla="*/ 399248 h 857236"/>
                      <a:gd name="connsiteX4" fmla="*/ 1126448 w 1234194"/>
                      <a:gd name="connsiteY4" fmla="*/ 796125 h 857236"/>
                      <a:gd name="connsiteX5" fmla="*/ 256299 w 1234194"/>
                      <a:gd name="connsiteY5" fmla="*/ 786077 h 857236"/>
                      <a:gd name="connsiteX6" fmla="*/ 79698 w 1234194"/>
                      <a:gd name="connsiteY6" fmla="*/ 516922 h 857236"/>
                      <a:gd name="connsiteX7" fmla="*/ 0 w 1234194"/>
                      <a:gd name="connsiteY7" fmla="*/ 22091 h 857236"/>
                      <a:gd name="connsiteX0" fmla="*/ 0 w 1234195"/>
                      <a:gd name="connsiteY0" fmla="*/ 21164 h 856309"/>
                      <a:gd name="connsiteX1" fmla="*/ 521296 w 1234195"/>
                      <a:gd name="connsiteY1" fmla="*/ 1288 h 856309"/>
                      <a:gd name="connsiteX2" fmla="*/ 1159039 w 1234195"/>
                      <a:gd name="connsiteY2" fmla="*/ 0 h 856309"/>
                      <a:gd name="connsiteX3" fmla="*/ 1208230 w 1234195"/>
                      <a:gd name="connsiteY3" fmla="*/ 398321 h 856309"/>
                      <a:gd name="connsiteX4" fmla="*/ 1126448 w 1234195"/>
                      <a:gd name="connsiteY4" fmla="*/ 795198 h 856309"/>
                      <a:gd name="connsiteX5" fmla="*/ 256299 w 1234195"/>
                      <a:gd name="connsiteY5" fmla="*/ 785150 h 856309"/>
                      <a:gd name="connsiteX6" fmla="*/ 79698 w 1234195"/>
                      <a:gd name="connsiteY6" fmla="*/ 515995 h 856309"/>
                      <a:gd name="connsiteX7" fmla="*/ 0 w 1234195"/>
                      <a:gd name="connsiteY7" fmla="*/ 21164 h 856309"/>
                      <a:gd name="connsiteX0" fmla="*/ 0 w 1230326"/>
                      <a:gd name="connsiteY0" fmla="*/ 21164 h 856309"/>
                      <a:gd name="connsiteX1" fmla="*/ 517427 w 1230326"/>
                      <a:gd name="connsiteY1" fmla="*/ 1288 h 856309"/>
                      <a:gd name="connsiteX2" fmla="*/ 1155170 w 1230326"/>
                      <a:gd name="connsiteY2" fmla="*/ 0 h 856309"/>
                      <a:gd name="connsiteX3" fmla="*/ 1204361 w 1230326"/>
                      <a:gd name="connsiteY3" fmla="*/ 398321 h 856309"/>
                      <a:gd name="connsiteX4" fmla="*/ 1122579 w 1230326"/>
                      <a:gd name="connsiteY4" fmla="*/ 795198 h 856309"/>
                      <a:gd name="connsiteX5" fmla="*/ 252430 w 1230326"/>
                      <a:gd name="connsiteY5" fmla="*/ 785150 h 856309"/>
                      <a:gd name="connsiteX6" fmla="*/ 75829 w 1230326"/>
                      <a:gd name="connsiteY6" fmla="*/ 515995 h 856309"/>
                      <a:gd name="connsiteX7" fmla="*/ 0 w 1230326"/>
                      <a:gd name="connsiteY7" fmla="*/ 21164 h 856309"/>
                      <a:gd name="connsiteX0" fmla="*/ 0 w 1230326"/>
                      <a:gd name="connsiteY0" fmla="*/ 21164 h 856309"/>
                      <a:gd name="connsiteX1" fmla="*/ 517427 w 1230326"/>
                      <a:gd name="connsiteY1" fmla="*/ 1288 h 856309"/>
                      <a:gd name="connsiteX2" fmla="*/ 1155170 w 1230326"/>
                      <a:gd name="connsiteY2" fmla="*/ 0 h 856309"/>
                      <a:gd name="connsiteX3" fmla="*/ 1204361 w 1230326"/>
                      <a:gd name="connsiteY3" fmla="*/ 398321 h 856309"/>
                      <a:gd name="connsiteX4" fmla="*/ 1122579 w 1230326"/>
                      <a:gd name="connsiteY4" fmla="*/ 795198 h 856309"/>
                      <a:gd name="connsiteX5" fmla="*/ 252430 w 1230326"/>
                      <a:gd name="connsiteY5" fmla="*/ 785150 h 856309"/>
                      <a:gd name="connsiteX6" fmla="*/ 75829 w 1230326"/>
                      <a:gd name="connsiteY6" fmla="*/ 515995 h 856309"/>
                      <a:gd name="connsiteX7" fmla="*/ 0 w 1230326"/>
                      <a:gd name="connsiteY7" fmla="*/ 21164 h 856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30326" h="856309">
                        <a:moveTo>
                          <a:pt x="0" y="21164"/>
                        </a:moveTo>
                        <a:cubicBezTo>
                          <a:pt x="172476" y="5681"/>
                          <a:pt x="344951" y="7913"/>
                          <a:pt x="517427" y="1288"/>
                        </a:cubicBezTo>
                        <a:lnTo>
                          <a:pt x="1155170" y="0"/>
                        </a:lnTo>
                        <a:cubicBezTo>
                          <a:pt x="1161922" y="129251"/>
                          <a:pt x="1206290" y="274857"/>
                          <a:pt x="1204361" y="398321"/>
                        </a:cubicBezTo>
                        <a:cubicBezTo>
                          <a:pt x="1223170" y="573388"/>
                          <a:pt x="1281234" y="730727"/>
                          <a:pt x="1122579" y="795198"/>
                        </a:cubicBezTo>
                        <a:cubicBezTo>
                          <a:pt x="963924" y="859670"/>
                          <a:pt x="399043" y="896065"/>
                          <a:pt x="252430" y="785150"/>
                        </a:cubicBezTo>
                        <a:cubicBezTo>
                          <a:pt x="105817" y="674235"/>
                          <a:pt x="117901" y="643326"/>
                          <a:pt x="75829" y="515995"/>
                        </a:cubicBezTo>
                        <a:cubicBezTo>
                          <a:pt x="33757" y="388664"/>
                          <a:pt x="9645" y="181280"/>
                          <a:pt x="0" y="21164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500" dirty="0"/>
                  </a:p>
                </p:txBody>
              </p:sp>
              <p:sp>
                <p:nvSpPr>
                  <p:cNvPr id="47" name="Freeform 47">
                    <a:extLst>
                      <a:ext uri="{FF2B5EF4-FFF2-40B4-BE49-F238E27FC236}">
                        <a16:creationId xmlns:a16="http://schemas.microsoft.com/office/drawing/2014/main" id="{165BE20E-3E20-4362-A4E5-8D12BA638357}"/>
                      </a:ext>
                    </a:extLst>
                  </p:cNvPr>
                  <p:cNvSpPr/>
                  <p:nvPr/>
                </p:nvSpPr>
                <p:spPr>
                  <a:xfrm>
                    <a:off x="1701127" y="2164131"/>
                    <a:ext cx="941046" cy="1208088"/>
                  </a:xfrm>
                  <a:custGeom>
                    <a:avLst/>
                    <a:gdLst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318304 w 1883780"/>
                      <a:gd name="connsiteY9" fmla="*/ 714736 h 1733308"/>
                      <a:gd name="connsiteX10" fmla="*/ 601884 w 1883780"/>
                      <a:gd name="connsiteY10" fmla="*/ 836271 h 1733308"/>
                      <a:gd name="connsiteX11" fmla="*/ 1166149 w 1883780"/>
                      <a:gd name="connsiteY11" fmla="*/ 830483 h 1733308"/>
                      <a:gd name="connsiteX12" fmla="*/ 1406324 w 1883780"/>
                      <a:gd name="connsiteY12" fmla="*/ 627926 h 1733308"/>
                      <a:gd name="connsiteX13" fmla="*/ 1386068 w 1883780"/>
                      <a:gd name="connsiteY13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318304 w 1883780"/>
                      <a:gd name="connsiteY9" fmla="*/ 714736 h 1733308"/>
                      <a:gd name="connsiteX10" fmla="*/ 601884 w 1883780"/>
                      <a:gd name="connsiteY10" fmla="*/ 836271 h 1733308"/>
                      <a:gd name="connsiteX11" fmla="*/ 1166149 w 1883780"/>
                      <a:gd name="connsiteY11" fmla="*/ 830483 h 1733308"/>
                      <a:gd name="connsiteX12" fmla="*/ 1406324 w 1883780"/>
                      <a:gd name="connsiteY12" fmla="*/ 627926 h 1733308"/>
                      <a:gd name="connsiteX13" fmla="*/ 1386068 w 1883780"/>
                      <a:gd name="connsiteY13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318304 w 1883780"/>
                      <a:gd name="connsiteY9" fmla="*/ 714736 h 1733308"/>
                      <a:gd name="connsiteX10" fmla="*/ 601884 w 1883780"/>
                      <a:gd name="connsiteY10" fmla="*/ 836271 h 1733308"/>
                      <a:gd name="connsiteX11" fmla="*/ 1166149 w 1883780"/>
                      <a:gd name="connsiteY11" fmla="*/ 830483 h 1733308"/>
                      <a:gd name="connsiteX12" fmla="*/ 1406324 w 1883780"/>
                      <a:gd name="connsiteY12" fmla="*/ 627926 h 1733308"/>
                      <a:gd name="connsiteX13" fmla="*/ 1386068 w 1883780"/>
                      <a:gd name="connsiteY13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318304 w 1883780"/>
                      <a:gd name="connsiteY9" fmla="*/ 714736 h 1733308"/>
                      <a:gd name="connsiteX10" fmla="*/ 601884 w 1883780"/>
                      <a:gd name="connsiteY10" fmla="*/ 836271 h 1733308"/>
                      <a:gd name="connsiteX11" fmla="*/ 1166149 w 1883780"/>
                      <a:gd name="connsiteY11" fmla="*/ 830483 h 1733308"/>
                      <a:gd name="connsiteX12" fmla="*/ 1406324 w 1883780"/>
                      <a:gd name="connsiteY12" fmla="*/ 627926 h 1733308"/>
                      <a:gd name="connsiteX13" fmla="*/ 1386068 w 1883780"/>
                      <a:gd name="connsiteY13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318304 w 1883780"/>
                      <a:gd name="connsiteY9" fmla="*/ 714736 h 1733308"/>
                      <a:gd name="connsiteX10" fmla="*/ 601884 w 1883780"/>
                      <a:gd name="connsiteY10" fmla="*/ 836271 h 1733308"/>
                      <a:gd name="connsiteX11" fmla="*/ 1166149 w 1883780"/>
                      <a:gd name="connsiteY11" fmla="*/ 830483 h 1733308"/>
                      <a:gd name="connsiteX12" fmla="*/ 1406324 w 1883780"/>
                      <a:gd name="connsiteY12" fmla="*/ 627926 h 1733308"/>
                      <a:gd name="connsiteX13" fmla="*/ 1386068 w 1883780"/>
                      <a:gd name="connsiteY13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318304 w 1883780"/>
                      <a:gd name="connsiteY9" fmla="*/ 714736 h 1733308"/>
                      <a:gd name="connsiteX10" fmla="*/ 601884 w 1883780"/>
                      <a:gd name="connsiteY10" fmla="*/ 836271 h 1733308"/>
                      <a:gd name="connsiteX11" fmla="*/ 1180618 w 1883780"/>
                      <a:gd name="connsiteY11" fmla="*/ 807333 h 1733308"/>
                      <a:gd name="connsiteX12" fmla="*/ 1406324 w 1883780"/>
                      <a:gd name="connsiteY12" fmla="*/ 627926 h 1733308"/>
                      <a:gd name="connsiteX13" fmla="*/ 1386068 w 1883780"/>
                      <a:gd name="connsiteY13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318304 w 1883780"/>
                      <a:gd name="connsiteY9" fmla="*/ 714736 h 1733308"/>
                      <a:gd name="connsiteX10" fmla="*/ 601884 w 1883780"/>
                      <a:gd name="connsiteY10" fmla="*/ 836271 h 1733308"/>
                      <a:gd name="connsiteX11" fmla="*/ 1180618 w 1883780"/>
                      <a:gd name="connsiteY11" fmla="*/ 807333 h 1733308"/>
                      <a:gd name="connsiteX12" fmla="*/ 1371599 w 1883780"/>
                      <a:gd name="connsiteY12" fmla="*/ 627926 h 1733308"/>
                      <a:gd name="connsiteX13" fmla="*/ 1386068 w 1883780"/>
                      <a:gd name="connsiteY13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318304 w 1883780"/>
                      <a:gd name="connsiteY9" fmla="*/ 714736 h 1733308"/>
                      <a:gd name="connsiteX10" fmla="*/ 601884 w 1883780"/>
                      <a:gd name="connsiteY10" fmla="*/ 836271 h 1733308"/>
                      <a:gd name="connsiteX11" fmla="*/ 1180618 w 1883780"/>
                      <a:gd name="connsiteY11" fmla="*/ 807333 h 1733308"/>
                      <a:gd name="connsiteX12" fmla="*/ 1371599 w 1883780"/>
                      <a:gd name="connsiteY12" fmla="*/ 627926 h 1733308"/>
                      <a:gd name="connsiteX13" fmla="*/ 1386068 w 1883780"/>
                      <a:gd name="connsiteY13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318304 w 1883780"/>
                      <a:gd name="connsiteY9" fmla="*/ 714736 h 1733308"/>
                      <a:gd name="connsiteX10" fmla="*/ 601884 w 1883780"/>
                      <a:gd name="connsiteY10" fmla="*/ 836271 h 1733308"/>
                      <a:gd name="connsiteX11" fmla="*/ 1180618 w 1883780"/>
                      <a:gd name="connsiteY11" fmla="*/ 807333 h 1733308"/>
                      <a:gd name="connsiteX12" fmla="*/ 1371599 w 1883780"/>
                      <a:gd name="connsiteY12" fmla="*/ 627926 h 1733308"/>
                      <a:gd name="connsiteX13" fmla="*/ 1386068 w 1883780"/>
                      <a:gd name="connsiteY13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601884 w 1883780"/>
                      <a:gd name="connsiteY9" fmla="*/ 836271 h 1733308"/>
                      <a:gd name="connsiteX10" fmla="*/ 1180618 w 1883780"/>
                      <a:gd name="connsiteY10" fmla="*/ 807333 h 1733308"/>
                      <a:gd name="connsiteX11" fmla="*/ 1371599 w 1883780"/>
                      <a:gd name="connsiteY11" fmla="*/ 627926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23754 h 1733308"/>
                      <a:gd name="connsiteX9" fmla="*/ 601884 w 1883780"/>
                      <a:gd name="connsiteY9" fmla="*/ 836271 h 1733308"/>
                      <a:gd name="connsiteX10" fmla="*/ 1180618 w 1883780"/>
                      <a:gd name="connsiteY10" fmla="*/ 807333 h 1733308"/>
                      <a:gd name="connsiteX11" fmla="*/ 1371599 w 1883780"/>
                      <a:gd name="connsiteY11" fmla="*/ 627926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601884 w 1883780"/>
                      <a:gd name="connsiteY9" fmla="*/ 836271 h 1733308"/>
                      <a:gd name="connsiteX10" fmla="*/ 1180618 w 1883780"/>
                      <a:gd name="connsiteY10" fmla="*/ 807333 h 1733308"/>
                      <a:gd name="connsiteX11" fmla="*/ 1371599 w 1883780"/>
                      <a:gd name="connsiteY11" fmla="*/ 627926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601884 w 1883780"/>
                      <a:gd name="connsiteY9" fmla="*/ 836271 h 1733308"/>
                      <a:gd name="connsiteX10" fmla="*/ 1180618 w 1883780"/>
                      <a:gd name="connsiteY10" fmla="*/ 807333 h 1733308"/>
                      <a:gd name="connsiteX11" fmla="*/ 1371599 w 1883780"/>
                      <a:gd name="connsiteY11" fmla="*/ 627926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601884 w 1883780"/>
                      <a:gd name="connsiteY9" fmla="*/ 836271 h 1733308"/>
                      <a:gd name="connsiteX10" fmla="*/ 1180618 w 1883780"/>
                      <a:gd name="connsiteY10" fmla="*/ 807333 h 1733308"/>
                      <a:gd name="connsiteX11" fmla="*/ 1371599 w 1883780"/>
                      <a:gd name="connsiteY11" fmla="*/ 627926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601884 w 1883780"/>
                      <a:gd name="connsiteY9" fmla="*/ 836271 h 1733308"/>
                      <a:gd name="connsiteX10" fmla="*/ 1180618 w 1883780"/>
                      <a:gd name="connsiteY10" fmla="*/ 807333 h 1733308"/>
                      <a:gd name="connsiteX11" fmla="*/ 1371599 w 1883780"/>
                      <a:gd name="connsiteY11" fmla="*/ 627926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601884 w 1883780"/>
                      <a:gd name="connsiteY9" fmla="*/ 836271 h 1733308"/>
                      <a:gd name="connsiteX10" fmla="*/ 1180618 w 1883780"/>
                      <a:gd name="connsiteY10" fmla="*/ 807333 h 1733308"/>
                      <a:gd name="connsiteX11" fmla="*/ 1371599 w 1883780"/>
                      <a:gd name="connsiteY11" fmla="*/ 627926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494818 w 1883780"/>
                      <a:gd name="connsiteY9" fmla="*/ 818909 h 1733308"/>
                      <a:gd name="connsiteX10" fmla="*/ 1180618 w 1883780"/>
                      <a:gd name="connsiteY10" fmla="*/ 807333 h 1733308"/>
                      <a:gd name="connsiteX11" fmla="*/ 1371599 w 1883780"/>
                      <a:gd name="connsiteY11" fmla="*/ 627926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494818 w 1883780"/>
                      <a:gd name="connsiteY9" fmla="*/ 818909 h 1733308"/>
                      <a:gd name="connsiteX10" fmla="*/ 1171937 w 1883780"/>
                      <a:gd name="connsiteY10" fmla="*/ 827588 h 1733308"/>
                      <a:gd name="connsiteX11" fmla="*/ 1371599 w 1883780"/>
                      <a:gd name="connsiteY11" fmla="*/ 627926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494818 w 1883780"/>
                      <a:gd name="connsiteY9" fmla="*/ 818909 h 1733308"/>
                      <a:gd name="connsiteX10" fmla="*/ 1171937 w 1883780"/>
                      <a:gd name="connsiteY10" fmla="*/ 827588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494818 w 1883780"/>
                      <a:gd name="connsiteY9" fmla="*/ 818909 h 1733308"/>
                      <a:gd name="connsiteX10" fmla="*/ 1171937 w 1883780"/>
                      <a:gd name="connsiteY10" fmla="*/ 827588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45962 w 1883780"/>
                      <a:gd name="connsiteY8" fmla="*/ 570052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25033 w 1883780"/>
                      <a:gd name="connsiteY4" fmla="*/ 1611774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83917 w 1883780"/>
                      <a:gd name="connsiteY6" fmla="*/ 17362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52087 w 1883780"/>
                      <a:gd name="connsiteY6" fmla="*/ 46299 h 1733308"/>
                      <a:gd name="connsiteX7" fmla="*/ 196770 w 1883780"/>
                      <a:gd name="connsiteY7" fmla="*/ 11574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52087 w 1883780"/>
                      <a:gd name="connsiteY6" fmla="*/ 46299 h 1733308"/>
                      <a:gd name="connsiteX7" fmla="*/ 190982 w 1883780"/>
                      <a:gd name="connsiteY7" fmla="*/ 37617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54980 w 1883780"/>
                      <a:gd name="connsiteY6" fmla="*/ 34724 h 1733308"/>
                      <a:gd name="connsiteX7" fmla="*/ 190982 w 1883780"/>
                      <a:gd name="connsiteY7" fmla="*/ 37617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54980 w 1883780"/>
                      <a:gd name="connsiteY6" fmla="*/ 34724 h 1733308"/>
                      <a:gd name="connsiteX7" fmla="*/ 185194 w 1883780"/>
                      <a:gd name="connsiteY7" fmla="*/ 28936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54980 w 1883780"/>
                      <a:gd name="connsiteY6" fmla="*/ 34724 h 1733308"/>
                      <a:gd name="connsiteX7" fmla="*/ 185194 w 1883780"/>
                      <a:gd name="connsiteY7" fmla="*/ 28936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391855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54980 w 1883780"/>
                      <a:gd name="connsiteY6" fmla="*/ 34724 h 1733308"/>
                      <a:gd name="connsiteX7" fmla="*/ 185194 w 1883780"/>
                      <a:gd name="connsiteY7" fmla="*/ 28936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406323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386068 w 1883780"/>
                      <a:gd name="connsiteY0" fmla="*/ 2893 h 1733308"/>
                      <a:gd name="connsiteX1" fmla="*/ 1626243 w 1883780"/>
                      <a:gd name="connsiteY1" fmla="*/ 0 h 1733308"/>
                      <a:gd name="connsiteX2" fmla="*/ 1883780 w 1883780"/>
                      <a:gd name="connsiteY2" fmla="*/ 1733308 h 1733308"/>
                      <a:gd name="connsiteX3" fmla="*/ 1339770 w 1883780"/>
                      <a:gd name="connsiteY3" fmla="*/ 1643605 h 1733308"/>
                      <a:gd name="connsiteX4" fmla="*/ 633714 w 1883780"/>
                      <a:gd name="connsiteY4" fmla="*/ 1603093 h 1733308"/>
                      <a:gd name="connsiteX5" fmla="*/ 0 w 1883780"/>
                      <a:gd name="connsiteY5" fmla="*/ 1660967 h 1733308"/>
                      <a:gd name="connsiteX6" fmla="*/ 54980 w 1883780"/>
                      <a:gd name="connsiteY6" fmla="*/ 34724 h 1733308"/>
                      <a:gd name="connsiteX7" fmla="*/ 185194 w 1883780"/>
                      <a:gd name="connsiteY7" fmla="*/ 28936 h 1733308"/>
                      <a:gd name="connsiteX8" fmla="*/ 237281 w 1883780"/>
                      <a:gd name="connsiteY8" fmla="*/ 535328 h 1733308"/>
                      <a:gd name="connsiteX9" fmla="*/ 494818 w 1883780"/>
                      <a:gd name="connsiteY9" fmla="*/ 818909 h 1733308"/>
                      <a:gd name="connsiteX10" fmla="*/ 1166150 w 1883780"/>
                      <a:gd name="connsiteY10" fmla="*/ 821801 h 1733308"/>
                      <a:gd name="connsiteX11" fmla="*/ 1406323 w 1883780"/>
                      <a:gd name="connsiteY11" fmla="*/ 535328 h 1733308"/>
                      <a:gd name="connsiteX12" fmla="*/ 1386068 w 1883780"/>
                      <a:gd name="connsiteY12" fmla="*/ 2893 h 1733308"/>
                      <a:gd name="connsiteX0" fmla="*/ 1420793 w 1883780"/>
                      <a:gd name="connsiteY0" fmla="*/ 0 h 1739096"/>
                      <a:gd name="connsiteX1" fmla="*/ 1626243 w 1883780"/>
                      <a:gd name="connsiteY1" fmla="*/ 5788 h 1739096"/>
                      <a:gd name="connsiteX2" fmla="*/ 1883780 w 1883780"/>
                      <a:gd name="connsiteY2" fmla="*/ 1739096 h 1739096"/>
                      <a:gd name="connsiteX3" fmla="*/ 1339770 w 1883780"/>
                      <a:gd name="connsiteY3" fmla="*/ 1649393 h 1739096"/>
                      <a:gd name="connsiteX4" fmla="*/ 633714 w 1883780"/>
                      <a:gd name="connsiteY4" fmla="*/ 1608881 h 1739096"/>
                      <a:gd name="connsiteX5" fmla="*/ 0 w 1883780"/>
                      <a:gd name="connsiteY5" fmla="*/ 1666755 h 1739096"/>
                      <a:gd name="connsiteX6" fmla="*/ 54980 w 1883780"/>
                      <a:gd name="connsiteY6" fmla="*/ 40512 h 1739096"/>
                      <a:gd name="connsiteX7" fmla="*/ 185194 w 1883780"/>
                      <a:gd name="connsiteY7" fmla="*/ 34724 h 1739096"/>
                      <a:gd name="connsiteX8" fmla="*/ 237281 w 1883780"/>
                      <a:gd name="connsiteY8" fmla="*/ 541116 h 1739096"/>
                      <a:gd name="connsiteX9" fmla="*/ 494818 w 1883780"/>
                      <a:gd name="connsiteY9" fmla="*/ 824697 h 1739096"/>
                      <a:gd name="connsiteX10" fmla="*/ 1166150 w 1883780"/>
                      <a:gd name="connsiteY10" fmla="*/ 827589 h 1739096"/>
                      <a:gd name="connsiteX11" fmla="*/ 1406323 w 1883780"/>
                      <a:gd name="connsiteY11" fmla="*/ 541116 h 1739096"/>
                      <a:gd name="connsiteX12" fmla="*/ 1420793 w 1883780"/>
                      <a:gd name="connsiteY12" fmla="*/ 0 h 1739096"/>
                      <a:gd name="connsiteX0" fmla="*/ 1420793 w 1883780"/>
                      <a:gd name="connsiteY0" fmla="*/ 37969 h 1777065"/>
                      <a:gd name="connsiteX1" fmla="*/ 1626243 w 1883780"/>
                      <a:gd name="connsiteY1" fmla="*/ 43757 h 1777065"/>
                      <a:gd name="connsiteX2" fmla="*/ 1883780 w 1883780"/>
                      <a:gd name="connsiteY2" fmla="*/ 1777065 h 1777065"/>
                      <a:gd name="connsiteX3" fmla="*/ 1339770 w 1883780"/>
                      <a:gd name="connsiteY3" fmla="*/ 1687362 h 1777065"/>
                      <a:gd name="connsiteX4" fmla="*/ 633714 w 1883780"/>
                      <a:gd name="connsiteY4" fmla="*/ 1646850 h 1777065"/>
                      <a:gd name="connsiteX5" fmla="*/ 0 w 1883780"/>
                      <a:gd name="connsiteY5" fmla="*/ 1704724 h 1777065"/>
                      <a:gd name="connsiteX6" fmla="*/ 54980 w 1883780"/>
                      <a:gd name="connsiteY6" fmla="*/ 78481 h 1777065"/>
                      <a:gd name="connsiteX7" fmla="*/ 185194 w 1883780"/>
                      <a:gd name="connsiteY7" fmla="*/ 72693 h 1777065"/>
                      <a:gd name="connsiteX8" fmla="*/ 237281 w 1883780"/>
                      <a:gd name="connsiteY8" fmla="*/ 579085 h 1777065"/>
                      <a:gd name="connsiteX9" fmla="*/ 494818 w 1883780"/>
                      <a:gd name="connsiteY9" fmla="*/ 862666 h 1777065"/>
                      <a:gd name="connsiteX10" fmla="*/ 1166150 w 1883780"/>
                      <a:gd name="connsiteY10" fmla="*/ 865558 h 1777065"/>
                      <a:gd name="connsiteX11" fmla="*/ 1406323 w 1883780"/>
                      <a:gd name="connsiteY11" fmla="*/ 579085 h 1777065"/>
                      <a:gd name="connsiteX12" fmla="*/ 1420793 w 1883780"/>
                      <a:gd name="connsiteY12" fmla="*/ 37969 h 1777065"/>
                      <a:gd name="connsiteX0" fmla="*/ 1420793 w 1883780"/>
                      <a:gd name="connsiteY0" fmla="*/ 8476 h 1747572"/>
                      <a:gd name="connsiteX1" fmla="*/ 1626243 w 1883780"/>
                      <a:gd name="connsiteY1" fmla="*/ 14264 h 1747572"/>
                      <a:gd name="connsiteX2" fmla="*/ 1883780 w 1883780"/>
                      <a:gd name="connsiteY2" fmla="*/ 1747572 h 1747572"/>
                      <a:gd name="connsiteX3" fmla="*/ 1339770 w 1883780"/>
                      <a:gd name="connsiteY3" fmla="*/ 1657869 h 1747572"/>
                      <a:gd name="connsiteX4" fmla="*/ 633714 w 1883780"/>
                      <a:gd name="connsiteY4" fmla="*/ 1617357 h 1747572"/>
                      <a:gd name="connsiteX5" fmla="*/ 0 w 1883780"/>
                      <a:gd name="connsiteY5" fmla="*/ 1675231 h 1747572"/>
                      <a:gd name="connsiteX6" fmla="*/ 54980 w 1883780"/>
                      <a:gd name="connsiteY6" fmla="*/ 48988 h 1747572"/>
                      <a:gd name="connsiteX7" fmla="*/ 185194 w 1883780"/>
                      <a:gd name="connsiteY7" fmla="*/ 43200 h 1747572"/>
                      <a:gd name="connsiteX8" fmla="*/ 237281 w 1883780"/>
                      <a:gd name="connsiteY8" fmla="*/ 549592 h 1747572"/>
                      <a:gd name="connsiteX9" fmla="*/ 494818 w 1883780"/>
                      <a:gd name="connsiteY9" fmla="*/ 833173 h 1747572"/>
                      <a:gd name="connsiteX10" fmla="*/ 1166150 w 1883780"/>
                      <a:gd name="connsiteY10" fmla="*/ 836065 h 1747572"/>
                      <a:gd name="connsiteX11" fmla="*/ 1406323 w 1883780"/>
                      <a:gd name="connsiteY11" fmla="*/ 549592 h 1747572"/>
                      <a:gd name="connsiteX12" fmla="*/ 1420793 w 1883780"/>
                      <a:gd name="connsiteY12" fmla="*/ 8476 h 1747572"/>
                      <a:gd name="connsiteX0" fmla="*/ 1391856 w 1883780"/>
                      <a:gd name="connsiteY0" fmla="*/ 10754 h 1741169"/>
                      <a:gd name="connsiteX1" fmla="*/ 1626243 w 1883780"/>
                      <a:gd name="connsiteY1" fmla="*/ 7861 h 1741169"/>
                      <a:gd name="connsiteX2" fmla="*/ 1883780 w 1883780"/>
                      <a:gd name="connsiteY2" fmla="*/ 1741169 h 1741169"/>
                      <a:gd name="connsiteX3" fmla="*/ 1339770 w 1883780"/>
                      <a:gd name="connsiteY3" fmla="*/ 1651466 h 1741169"/>
                      <a:gd name="connsiteX4" fmla="*/ 633714 w 1883780"/>
                      <a:gd name="connsiteY4" fmla="*/ 1610954 h 1741169"/>
                      <a:gd name="connsiteX5" fmla="*/ 0 w 1883780"/>
                      <a:gd name="connsiteY5" fmla="*/ 1668828 h 1741169"/>
                      <a:gd name="connsiteX6" fmla="*/ 54980 w 1883780"/>
                      <a:gd name="connsiteY6" fmla="*/ 42585 h 1741169"/>
                      <a:gd name="connsiteX7" fmla="*/ 185194 w 1883780"/>
                      <a:gd name="connsiteY7" fmla="*/ 36797 h 1741169"/>
                      <a:gd name="connsiteX8" fmla="*/ 237281 w 1883780"/>
                      <a:gd name="connsiteY8" fmla="*/ 543189 h 1741169"/>
                      <a:gd name="connsiteX9" fmla="*/ 494818 w 1883780"/>
                      <a:gd name="connsiteY9" fmla="*/ 826770 h 1741169"/>
                      <a:gd name="connsiteX10" fmla="*/ 1166150 w 1883780"/>
                      <a:gd name="connsiteY10" fmla="*/ 829662 h 1741169"/>
                      <a:gd name="connsiteX11" fmla="*/ 1406323 w 1883780"/>
                      <a:gd name="connsiteY11" fmla="*/ 543189 h 1741169"/>
                      <a:gd name="connsiteX12" fmla="*/ 1391856 w 1883780"/>
                      <a:gd name="connsiteY12" fmla="*/ 10754 h 1741169"/>
                      <a:gd name="connsiteX0" fmla="*/ 1391856 w 1883780"/>
                      <a:gd name="connsiteY0" fmla="*/ 41935 h 1772350"/>
                      <a:gd name="connsiteX1" fmla="*/ 1626243 w 1883780"/>
                      <a:gd name="connsiteY1" fmla="*/ 39042 h 1772350"/>
                      <a:gd name="connsiteX2" fmla="*/ 1883780 w 1883780"/>
                      <a:gd name="connsiteY2" fmla="*/ 1772350 h 1772350"/>
                      <a:gd name="connsiteX3" fmla="*/ 1339770 w 1883780"/>
                      <a:gd name="connsiteY3" fmla="*/ 1682647 h 1772350"/>
                      <a:gd name="connsiteX4" fmla="*/ 633714 w 1883780"/>
                      <a:gd name="connsiteY4" fmla="*/ 1642135 h 1772350"/>
                      <a:gd name="connsiteX5" fmla="*/ 0 w 1883780"/>
                      <a:gd name="connsiteY5" fmla="*/ 1700009 h 1772350"/>
                      <a:gd name="connsiteX6" fmla="*/ 54980 w 1883780"/>
                      <a:gd name="connsiteY6" fmla="*/ 73766 h 1772350"/>
                      <a:gd name="connsiteX7" fmla="*/ 185194 w 1883780"/>
                      <a:gd name="connsiteY7" fmla="*/ 67978 h 1772350"/>
                      <a:gd name="connsiteX8" fmla="*/ 237281 w 1883780"/>
                      <a:gd name="connsiteY8" fmla="*/ 574370 h 1772350"/>
                      <a:gd name="connsiteX9" fmla="*/ 494818 w 1883780"/>
                      <a:gd name="connsiteY9" fmla="*/ 857951 h 1772350"/>
                      <a:gd name="connsiteX10" fmla="*/ 1166150 w 1883780"/>
                      <a:gd name="connsiteY10" fmla="*/ 860843 h 1772350"/>
                      <a:gd name="connsiteX11" fmla="*/ 1388961 w 1883780"/>
                      <a:gd name="connsiteY11" fmla="*/ 588838 h 1772350"/>
                      <a:gd name="connsiteX12" fmla="*/ 1391856 w 1883780"/>
                      <a:gd name="connsiteY12" fmla="*/ 41935 h 1772350"/>
                      <a:gd name="connsiteX0" fmla="*/ 1391856 w 1883780"/>
                      <a:gd name="connsiteY0" fmla="*/ 8658 h 1739073"/>
                      <a:gd name="connsiteX1" fmla="*/ 1626243 w 1883780"/>
                      <a:gd name="connsiteY1" fmla="*/ 5765 h 1739073"/>
                      <a:gd name="connsiteX2" fmla="*/ 1883780 w 1883780"/>
                      <a:gd name="connsiteY2" fmla="*/ 1739073 h 1739073"/>
                      <a:gd name="connsiteX3" fmla="*/ 1339770 w 1883780"/>
                      <a:gd name="connsiteY3" fmla="*/ 1649370 h 1739073"/>
                      <a:gd name="connsiteX4" fmla="*/ 633714 w 1883780"/>
                      <a:gd name="connsiteY4" fmla="*/ 1608858 h 1739073"/>
                      <a:gd name="connsiteX5" fmla="*/ 0 w 1883780"/>
                      <a:gd name="connsiteY5" fmla="*/ 1666732 h 1739073"/>
                      <a:gd name="connsiteX6" fmla="*/ 54980 w 1883780"/>
                      <a:gd name="connsiteY6" fmla="*/ 40489 h 1739073"/>
                      <a:gd name="connsiteX7" fmla="*/ 185194 w 1883780"/>
                      <a:gd name="connsiteY7" fmla="*/ 34701 h 1739073"/>
                      <a:gd name="connsiteX8" fmla="*/ 237281 w 1883780"/>
                      <a:gd name="connsiteY8" fmla="*/ 541093 h 1739073"/>
                      <a:gd name="connsiteX9" fmla="*/ 494818 w 1883780"/>
                      <a:gd name="connsiteY9" fmla="*/ 824674 h 1739073"/>
                      <a:gd name="connsiteX10" fmla="*/ 1166150 w 1883780"/>
                      <a:gd name="connsiteY10" fmla="*/ 827566 h 1739073"/>
                      <a:gd name="connsiteX11" fmla="*/ 1388961 w 1883780"/>
                      <a:gd name="connsiteY11" fmla="*/ 555561 h 1739073"/>
                      <a:gd name="connsiteX12" fmla="*/ 1391856 w 1883780"/>
                      <a:gd name="connsiteY12" fmla="*/ 8658 h 1739073"/>
                      <a:gd name="connsiteX0" fmla="*/ 1391856 w 1883780"/>
                      <a:gd name="connsiteY0" fmla="*/ 43006 h 1773421"/>
                      <a:gd name="connsiteX1" fmla="*/ 1626243 w 1883780"/>
                      <a:gd name="connsiteY1" fmla="*/ 40113 h 1773421"/>
                      <a:gd name="connsiteX2" fmla="*/ 1883780 w 1883780"/>
                      <a:gd name="connsiteY2" fmla="*/ 1773421 h 1773421"/>
                      <a:gd name="connsiteX3" fmla="*/ 1339770 w 1883780"/>
                      <a:gd name="connsiteY3" fmla="*/ 1683718 h 1773421"/>
                      <a:gd name="connsiteX4" fmla="*/ 633714 w 1883780"/>
                      <a:gd name="connsiteY4" fmla="*/ 1643206 h 1773421"/>
                      <a:gd name="connsiteX5" fmla="*/ 0 w 1883780"/>
                      <a:gd name="connsiteY5" fmla="*/ 1701080 h 1773421"/>
                      <a:gd name="connsiteX6" fmla="*/ 54980 w 1883780"/>
                      <a:gd name="connsiteY6" fmla="*/ 74837 h 1773421"/>
                      <a:gd name="connsiteX7" fmla="*/ 185194 w 1883780"/>
                      <a:gd name="connsiteY7" fmla="*/ 69049 h 1773421"/>
                      <a:gd name="connsiteX8" fmla="*/ 237281 w 1883780"/>
                      <a:gd name="connsiteY8" fmla="*/ 575441 h 1773421"/>
                      <a:gd name="connsiteX9" fmla="*/ 494818 w 1883780"/>
                      <a:gd name="connsiteY9" fmla="*/ 859022 h 1773421"/>
                      <a:gd name="connsiteX10" fmla="*/ 1166150 w 1883780"/>
                      <a:gd name="connsiteY10" fmla="*/ 861914 h 1773421"/>
                      <a:gd name="connsiteX11" fmla="*/ 1394748 w 1883780"/>
                      <a:gd name="connsiteY11" fmla="*/ 604377 h 1773421"/>
                      <a:gd name="connsiteX12" fmla="*/ 1391856 w 1883780"/>
                      <a:gd name="connsiteY12" fmla="*/ 43006 h 1773421"/>
                      <a:gd name="connsiteX0" fmla="*/ 1391856 w 1883780"/>
                      <a:gd name="connsiteY0" fmla="*/ 10965 h 1741380"/>
                      <a:gd name="connsiteX1" fmla="*/ 1626243 w 1883780"/>
                      <a:gd name="connsiteY1" fmla="*/ 8072 h 1741380"/>
                      <a:gd name="connsiteX2" fmla="*/ 1883780 w 1883780"/>
                      <a:gd name="connsiteY2" fmla="*/ 1741380 h 1741380"/>
                      <a:gd name="connsiteX3" fmla="*/ 1339770 w 1883780"/>
                      <a:gd name="connsiteY3" fmla="*/ 1651677 h 1741380"/>
                      <a:gd name="connsiteX4" fmla="*/ 633714 w 1883780"/>
                      <a:gd name="connsiteY4" fmla="*/ 1611165 h 1741380"/>
                      <a:gd name="connsiteX5" fmla="*/ 0 w 1883780"/>
                      <a:gd name="connsiteY5" fmla="*/ 1669039 h 1741380"/>
                      <a:gd name="connsiteX6" fmla="*/ 54980 w 1883780"/>
                      <a:gd name="connsiteY6" fmla="*/ 42796 h 1741380"/>
                      <a:gd name="connsiteX7" fmla="*/ 185194 w 1883780"/>
                      <a:gd name="connsiteY7" fmla="*/ 37008 h 1741380"/>
                      <a:gd name="connsiteX8" fmla="*/ 237281 w 1883780"/>
                      <a:gd name="connsiteY8" fmla="*/ 543400 h 1741380"/>
                      <a:gd name="connsiteX9" fmla="*/ 494818 w 1883780"/>
                      <a:gd name="connsiteY9" fmla="*/ 826981 h 1741380"/>
                      <a:gd name="connsiteX10" fmla="*/ 1166150 w 1883780"/>
                      <a:gd name="connsiteY10" fmla="*/ 829873 h 1741380"/>
                      <a:gd name="connsiteX11" fmla="*/ 1394748 w 1883780"/>
                      <a:gd name="connsiteY11" fmla="*/ 572336 h 1741380"/>
                      <a:gd name="connsiteX12" fmla="*/ 1391856 w 1883780"/>
                      <a:gd name="connsiteY12" fmla="*/ 10965 h 1741380"/>
                      <a:gd name="connsiteX0" fmla="*/ 1391856 w 1883780"/>
                      <a:gd name="connsiteY0" fmla="*/ 43006 h 1773421"/>
                      <a:gd name="connsiteX1" fmla="*/ 1565476 w 1883780"/>
                      <a:gd name="connsiteY1" fmla="*/ 40113 h 1773421"/>
                      <a:gd name="connsiteX2" fmla="*/ 1883780 w 1883780"/>
                      <a:gd name="connsiteY2" fmla="*/ 1773421 h 1773421"/>
                      <a:gd name="connsiteX3" fmla="*/ 1339770 w 1883780"/>
                      <a:gd name="connsiteY3" fmla="*/ 1683718 h 1773421"/>
                      <a:gd name="connsiteX4" fmla="*/ 633714 w 1883780"/>
                      <a:gd name="connsiteY4" fmla="*/ 1643206 h 1773421"/>
                      <a:gd name="connsiteX5" fmla="*/ 0 w 1883780"/>
                      <a:gd name="connsiteY5" fmla="*/ 1701080 h 1773421"/>
                      <a:gd name="connsiteX6" fmla="*/ 54980 w 1883780"/>
                      <a:gd name="connsiteY6" fmla="*/ 74837 h 1773421"/>
                      <a:gd name="connsiteX7" fmla="*/ 185194 w 1883780"/>
                      <a:gd name="connsiteY7" fmla="*/ 69049 h 1773421"/>
                      <a:gd name="connsiteX8" fmla="*/ 237281 w 1883780"/>
                      <a:gd name="connsiteY8" fmla="*/ 575441 h 1773421"/>
                      <a:gd name="connsiteX9" fmla="*/ 494818 w 1883780"/>
                      <a:gd name="connsiteY9" fmla="*/ 859022 h 1773421"/>
                      <a:gd name="connsiteX10" fmla="*/ 1166150 w 1883780"/>
                      <a:gd name="connsiteY10" fmla="*/ 861914 h 1773421"/>
                      <a:gd name="connsiteX11" fmla="*/ 1394748 w 1883780"/>
                      <a:gd name="connsiteY11" fmla="*/ 604377 h 1773421"/>
                      <a:gd name="connsiteX12" fmla="*/ 1391856 w 1883780"/>
                      <a:gd name="connsiteY12" fmla="*/ 43006 h 1773421"/>
                      <a:gd name="connsiteX0" fmla="*/ 1391856 w 1883780"/>
                      <a:gd name="connsiteY0" fmla="*/ 12233 h 1742648"/>
                      <a:gd name="connsiteX1" fmla="*/ 1565476 w 1883780"/>
                      <a:gd name="connsiteY1" fmla="*/ 9340 h 1742648"/>
                      <a:gd name="connsiteX2" fmla="*/ 1883780 w 1883780"/>
                      <a:gd name="connsiteY2" fmla="*/ 1742648 h 1742648"/>
                      <a:gd name="connsiteX3" fmla="*/ 1339770 w 1883780"/>
                      <a:gd name="connsiteY3" fmla="*/ 1652945 h 1742648"/>
                      <a:gd name="connsiteX4" fmla="*/ 633714 w 1883780"/>
                      <a:gd name="connsiteY4" fmla="*/ 1612433 h 1742648"/>
                      <a:gd name="connsiteX5" fmla="*/ 0 w 1883780"/>
                      <a:gd name="connsiteY5" fmla="*/ 1670307 h 1742648"/>
                      <a:gd name="connsiteX6" fmla="*/ 54980 w 1883780"/>
                      <a:gd name="connsiteY6" fmla="*/ 44064 h 1742648"/>
                      <a:gd name="connsiteX7" fmla="*/ 185194 w 1883780"/>
                      <a:gd name="connsiteY7" fmla="*/ 38276 h 1742648"/>
                      <a:gd name="connsiteX8" fmla="*/ 237281 w 1883780"/>
                      <a:gd name="connsiteY8" fmla="*/ 544668 h 1742648"/>
                      <a:gd name="connsiteX9" fmla="*/ 494818 w 1883780"/>
                      <a:gd name="connsiteY9" fmla="*/ 828249 h 1742648"/>
                      <a:gd name="connsiteX10" fmla="*/ 1166150 w 1883780"/>
                      <a:gd name="connsiteY10" fmla="*/ 831141 h 1742648"/>
                      <a:gd name="connsiteX11" fmla="*/ 1394748 w 1883780"/>
                      <a:gd name="connsiteY11" fmla="*/ 573604 h 1742648"/>
                      <a:gd name="connsiteX12" fmla="*/ 1391856 w 1883780"/>
                      <a:gd name="connsiteY12" fmla="*/ 12233 h 1742648"/>
                      <a:gd name="connsiteX0" fmla="*/ 1377387 w 1883780"/>
                      <a:gd name="connsiteY0" fmla="*/ 8387 h 1756164"/>
                      <a:gd name="connsiteX1" fmla="*/ 1565476 w 1883780"/>
                      <a:gd name="connsiteY1" fmla="*/ 22856 h 1756164"/>
                      <a:gd name="connsiteX2" fmla="*/ 1883780 w 1883780"/>
                      <a:gd name="connsiteY2" fmla="*/ 1756164 h 1756164"/>
                      <a:gd name="connsiteX3" fmla="*/ 1339770 w 1883780"/>
                      <a:gd name="connsiteY3" fmla="*/ 1666461 h 1756164"/>
                      <a:gd name="connsiteX4" fmla="*/ 633714 w 1883780"/>
                      <a:gd name="connsiteY4" fmla="*/ 1625949 h 1756164"/>
                      <a:gd name="connsiteX5" fmla="*/ 0 w 1883780"/>
                      <a:gd name="connsiteY5" fmla="*/ 1683823 h 1756164"/>
                      <a:gd name="connsiteX6" fmla="*/ 54980 w 1883780"/>
                      <a:gd name="connsiteY6" fmla="*/ 57580 h 1756164"/>
                      <a:gd name="connsiteX7" fmla="*/ 185194 w 1883780"/>
                      <a:gd name="connsiteY7" fmla="*/ 51792 h 1756164"/>
                      <a:gd name="connsiteX8" fmla="*/ 237281 w 1883780"/>
                      <a:gd name="connsiteY8" fmla="*/ 558184 h 1756164"/>
                      <a:gd name="connsiteX9" fmla="*/ 494818 w 1883780"/>
                      <a:gd name="connsiteY9" fmla="*/ 841765 h 1756164"/>
                      <a:gd name="connsiteX10" fmla="*/ 1166150 w 1883780"/>
                      <a:gd name="connsiteY10" fmla="*/ 844657 h 1756164"/>
                      <a:gd name="connsiteX11" fmla="*/ 1394748 w 1883780"/>
                      <a:gd name="connsiteY11" fmla="*/ 587120 h 1756164"/>
                      <a:gd name="connsiteX12" fmla="*/ 1377387 w 1883780"/>
                      <a:gd name="connsiteY12" fmla="*/ 8387 h 1756164"/>
                      <a:gd name="connsiteX0" fmla="*/ 1377387 w 1883780"/>
                      <a:gd name="connsiteY0" fmla="*/ 711 h 1748488"/>
                      <a:gd name="connsiteX1" fmla="*/ 1565476 w 1883780"/>
                      <a:gd name="connsiteY1" fmla="*/ 15180 h 1748488"/>
                      <a:gd name="connsiteX2" fmla="*/ 1883780 w 1883780"/>
                      <a:gd name="connsiteY2" fmla="*/ 1748488 h 1748488"/>
                      <a:gd name="connsiteX3" fmla="*/ 1339770 w 1883780"/>
                      <a:gd name="connsiteY3" fmla="*/ 1658785 h 1748488"/>
                      <a:gd name="connsiteX4" fmla="*/ 633714 w 1883780"/>
                      <a:gd name="connsiteY4" fmla="*/ 1618273 h 1748488"/>
                      <a:gd name="connsiteX5" fmla="*/ 0 w 1883780"/>
                      <a:gd name="connsiteY5" fmla="*/ 1676147 h 1748488"/>
                      <a:gd name="connsiteX6" fmla="*/ 54980 w 1883780"/>
                      <a:gd name="connsiteY6" fmla="*/ 49904 h 1748488"/>
                      <a:gd name="connsiteX7" fmla="*/ 185194 w 1883780"/>
                      <a:gd name="connsiteY7" fmla="*/ 44116 h 1748488"/>
                      <a:gd name="connsiteX8" fmla="*/ 237281 w 1883780"/>
                      <a:gd name="connsiteY8" fmla="*/ 550508 h 1748488"/>
                      <a:gd name="connsiteX9" fmla="*/ 494818 w 1883780"/>
                      <a:gd name="connsiteY9" fmla="*/ 834089 h 1748488"/>
                      <a:gd name="connsiteX10" fmla="*/ 1166150 w 1883780"/>
                      <a:gd name="connsiteY10" fmla="*/ 836981 h 1748488"/>
                      <a:gd name="connsiteX11" fmla="*/ 1394748 w 1883780"/>
                      <a:gd name="connsiteY11" fmla="*/ 579444 h 1748488"/>
                      <a:gd name="connsiteX12" fmla="*/ 1377387 w 1883780"/>
                      <a:gd name="connsiteY12" fmla="*/ 711 h 1748488"/>
                      <a:gd name="connsiteX0" fmla="*/ 1377387 w 1883780"/>
                      <a:gd name="connsiteY0" fmla="*/ 711 h 1748488"/>
                      <a:gd name="connsiteX1" fmla="*/ 1565476 w 1883780"/>
                      <a:gd name="connsiteY1" fmla="*/ 15180 h 1748488"/>
                      <a:gd name="connsiteX2" fmla="*/ 1718841 w 1883780"/>
                      <a:gd name="connsiteY2" fmla="*/ 874599 h 1748488"/>
                      <a:gd name="connsiteX3" fmla="*/ 1883780 w 1883780"/>
                      <a:gd name="connsiteY3" fmla="*/ 1748488 h 1748488"/>
                      <a:gd name="connsiteX4" fmla="*/ 1339770 w 1883780"/>
                      <a:gd name="connsiteY4" fmla="*/ 1658785 h 1748488"/>
                      <a:gd name="connsiteX5" fmla="*/ 633714 w 1883780"/>
                      <a:gd name="connsiteY5" fmla="*/ 1618273 h 1748488"/>
                      <a:gd name="connsiteX6" fmla="*/ 0 w 1883780"/>
                      <a:gd name="connsiteY6" fmla="*/ 1676147 h 1748488"/>
                      <a:gd name="connsiteX7" fmla="*/ 54980 w 1883780"/>
                      <a:gd name="connsiteY7" fmla="*/ 49904 h 1748488"/>
                      <a:gd name="connsiteX8" fmla="*/ 185194 w 1883780"/>
                      <a:gd name="connsiteY8" fmla="*/ 44116 h 1748488"/>
                      <a:gd name="connsiteX9" fmla="*/ 237281 w 1883780"/>
                      <a:gd name="connsiteY9" fmla="*/ 550508 h 1748488"/>
                      <a:gd name="connsiteX10" fmla="*/ 494818 w 1883780"/>
                      <a:gd name="connsiteY10" fmla="*/ 834089 h 1748488"/>
                      <a:gd name="connsiteX11" fmla="*/ 1166150 w 1883780"/>
                      <a:gd name="connsiteY11" fmla="*/ 836981 h 1748488"/>
                      <a:gd name="connsiteX12" fmla="*/ 1394748 w 1883780"/>
                      <a:gd name="connsiteY12" fmla="*/ 579444 h 1748488"/>
                      <a:gd name="connsiteX13" fmla="*/ 1377387 w 1883780"/>
                      <a:gd name="connsiteY13" fmla="*/ 711 h 1748488"/>
                      <a:gd name="connsiteX0" fmla="*/ 1377387 w 1883780"/>
                      <a:gd name="connsiteY0" fmla="*/ 711 h 1748488"/>
                      <a:gd name="connsiteX1" fmla="*/ 1565476 w 1883780"/>
                      <a:gd name="connsiteY1" fmla="*/ 15180 h 1748488"/>
                      <a:gd name="connsiteX2" fmla="*/ 1559689 w 1883780"/>
                      <a:gd name="connsiteY2" fmla="*/ 1022176 h 1748488"/>
                      <a:gd name="connsiteX3" fmla="*/ 1883780 w 1883780"/>
                      <a:gd name="connsiteY3" fmla="*/ 1748488 h 1748488"/>
                      <a:gd name="connsiteX4" fmla="*/ 1339770 w 1883780"/>
                      <a:gd name="connsiteY4" fmla="*/ 1658785 h 1748488"/>
                      <a:gd name="connsiteX5" fmla="*/ 633714 w 1883780"/>
                      <a:gd name="connsiteY5" fmla="*/ 1618273 h 1748488"/>
                      <a:gd name="connsiteX6" fmla="*/ 0 w 1883780"/>
                      <a:gd name="connsiteY6" fmla="*/ 1676147 h 1748488"/>
                      <a:gd name="connsiteX7" fmla="*/ 54980 w 1883780"/>
                      <a:gd name="connsiteY7" fmla="*/ 49904 h 1748488"/>
                      <a:gd name="connsiteX8" fmla="*/ 185194 w 1883780"/>
                      <a:gd name="connsiteY8" fmla="*/ 44116 h 1748488"/>
                      <a:gd name="connsiteX9" fmla="*/ 237281 w 1883780"/>
                      <a:gd name="connsiteY9" fmla="*/ 550508 h 1748488"/>
                      <a:gd name="connsiteX10" fmla="*/ 494818 w 1883780"/>
                      <a:gd name="connsiteY10" fmla="*/ 834089 h 1748488"/>
                      <a:gd name="connsiteX11" fmla="*/ 1166150 w 1883780"/>
                      <a:gd name="connsiteY11" fmla="*/ 836981 h 1748488"/>
                      <a:gd name="connsiteX12" fmla="*/ 1394748 w 1883780"/>
                      <a:gd name="connsiteY12" fmla="*/ 579444 h 1748488"/>
                      <a:gd name="connsiteX13" fmla="*/ 1377387 w 1883780"/>
                      <a:gd name="connsiteY13" fmla="*/ 711 h 1748488"/>
                      <a:gd name="connsiteX0" fmla="*/ 1377387 w 1883780"/>
                      <a:gd name="connsiteY0" fmla="*/ 38721 h 1786498"/>
                      <a:gd name="connsiteX1" fmla="*/ 1510496 w 1883780"/>
                      <a:gd name="connsiteY1" fmla="*/ 53190 h 1786498"/>
                      <a:gd name="connsiteX2" fmla="*/ 1559689 w 1883780"/>
                      <a:gd name="connsiteY2" fmla="*/ 1060186 h 1786498"/>
                      <a:gd name="connsiteX3" fmla="*/ 1883780 w 1883780"/>
                      <a:gd name="connsiteY3" fmla="*/ 1786498 h 1786498"/>
                      <a:gd name="connsiteX4" fmla="*/ 1339770 w 1883780"/>
                      <a:gd name="connsiteY4" fmla="*/ 1696795 h 1786498"/>
                      <a:gd name="connsiteX5" fmla="*/ 633714 w 1883780"/>
                      <a:gd name="connsiteY5" fmla="*/ 1656283 h 1786498"/>
                      <a:gd name="connsiteX6" fmla="*/ 0 w 1883780"/>
                      <a:gd name="connsiteY6" fmla="*/ 1714157 h 1786498"/>
                      <a:gd name="connsiteX7" fmla="*/ 54980 w 1883780"/>
                      <a:gd name="connsiteY7" fmla="*/ 87914 h 1786498"/>
                      <a:gd name="connsiteX8" fmla="*/ 185194 w 1883780"/>
                      <a:gd name="connsiteY8" fmla="*/ 82126 h 1786498"/>
                      <a:gd name="connsiteX9" fmla="*/ 237281 w 1883780"/>
                      <a:gd name="connsiteY9" fmla="*/ 588518 h 1786498"/>
                      <a:gd name="connsiteX10" fmla="*/ 494818 w 1883780"/>
                      <a:gd name="connsiteY10" fmla="*/ 872099 h 1786498"/>
                      <a:gd name="connsiteX11" fmla="*/ 1166150 w 1883780"/>
                      <a:gd name="connsiteY11" fmla="*/ 874991 h 1786498"/>
                      <a:gd name="connsiteX12" fmla="*/ 1394748 w 1883780"/>
                      <a:gd name="connsiteY12" fmla="*/ 617454 h 1786498"/>
                      <a:gd name="connsiteX13" fmla="*/ 1377387 w 1883780"/>
                      <a:gd name="connsiteY13" fmla="*/ 38721 h 1786498"/>
                      <a:gd name="connsiteX0" fmla="*/ 1377387 w 1883780"/>
                      <a:gd name="connsiteY0" fmla="*/ 2594 h 1750371"/>
                      <a:gd name="connsiteX1" fmla="*/ 1510496 w 1883780"/>
                      <a:gd name="connsiteY1" fmla="*/ 17063 h 1750371"/>
                      <a:gd name="connsiteX2" fmla="*/ 1559689 w 1883780"/>
                      <a:gd name="connsiteY2" fmla="*/ 1024059 h 1750371"/>
                      <a:gd name="connsiteX3" fmla="*/ 1883780 w 1883780"/>
                      <a:gd name="connsiteY3" fmla="*/ 1750371 h 1750371"/>
                      <a:gd name="connsiteX4" fmla="*/ 1339770 w 1883780"/>
                      <a:gd name="connsiteY4" fmla="*/ 1660668 h 1750371"/>
                      <a:gd name="connsiteX5" fmla="*/ 633714 w 1883780"/>
                      <a:gd name="connsiteY5" fmla="*/ 1620156 h 1750371"/>
                      <a:gd name="connsiteX6" fmla="*/ 0 w 1883780"/>
                      <a:gd name="connsiteY6" fmla="*/ 1678030 h 1750371"/>
                      <a:gd name="connsiteX7" fmla="*/ 54980 w 1883780"/>
                      <a:gd name="connsiteY7" fmla="*/ 51787 h 1750371"/>
                      <a:gd name="connsiteX8" fmla="*/ 185194 w 1883780"/>
                      <a:gd name="connsiteY8" fmla="*/ 45999 h 1750371"/>
                      <a:gd name="connsiteX9" fmla="*/ 237281 w 1883780"/>
                      <a:gd name="connsiteY9" fmla="*/ 552391 h 1750371"/>
                      <a:gd name="connsiteX10" fmla="*/ 494818 w 1883780"/>
                      <a:gd name="connsiteY10" fmla="*/ 835972 h 1750371"/>
                      <a:gd name="connsiteX11" fmla="*/ 1166150 w 1883780"/>
                      <a:gd name="connsiteY11" fmla="*/ 838864 h 1750371"/>
                      <a:gd name="connsiteX12" fmla="*/ 1394748 w 1883780"/>
                      <a:gd name="connsiteY12" fmla="*/ 581327 h 1750371"/>
                      <a:gd name="connsiteX13" fmla="*/ 1377387 w 1883780"/>
                      <a:gd name="connsiteY13" fmla="*/ 2594 h 1750371"/>
                      <a:gd name="connsiteX0" fmla="*/ 1377387 w 1883780"/>
                      <a:gd name="connsiteY0" fmla="*/ 7178 h 1754955"/>
                      <a:gd name="connsiteX1" fmla="*/ 1510496 w 1883780"/>
                      <a:gd name="connsiteY1" fmla="*/ 21647 h 1754955"/>
                      <a:gd name="connsiteX2" fmla="*/ 1559689 w 1883780"/>
                      <a:gd name="connsiteY2" fmla="*/ 1028643 h 1754955"/>
                      <a:gd name="connsiteX3" fmla="*/ 1883780 w 1883780"/>
                      <a:gd name="connsiteY3" fmla="*/ 1754955 h 1754955"/>
                      <a:gd name="connsiteX4" fmla="*/ 1339770 w 1883780"/>
                      <a:gd name="connsiteY4" fmla="*/ 1665252 h 1754955"/>
                      <a:gd name="connsiteX5" fmla="*/ 633714 w 1883780"/>
                      <a:gd name="connsiteY5" fmla="*/ 1624740 h 1754955"/>
                      <a:gd name="connsiteX6" fmla="*/ 0 w 1883780"/>
                      <a:gd name="connsiteY6" fmla="*/ 1682614 h 1754955"/>
                      <a:gd name="connsiteX7" fmla="*/ 54980 w 1883780"/>
                      <a:gd name="connsiteY7" fmla="*/ 56371 h 1754955"/>
                      <a:gd name="connsiteX8" fmla="*/ 185194 w 1883780"/>
                      <a:gd name="connsiteY8" fmla="*/ 50583 h 1754955"/>
                      <a:gd name="connsiteX9" fmla="*/ 237281 w 1883780"/>
                      <a:gd name="connsiteY9" fmla="*/ 556975 h 1754955"/>
                      <a:gd name="connsiteX10" fmla="*/ 494818 w 1883780"/>
                      <a:gd name="connsiteY10" fmla="*/ 840556 h 1754955"/>
                      <a:gd name="connsiteX11" fmla="*/ 1166150 w 1883780"/>
                      <a:gd name="connsiteY11" fmla="*/ 843448 h 1754955"/>
                      <a:gd name="connsiteX12" fmla="*/ 1394748 w 1883780"/>
                      <a:gd name="connsiteY12" fmla="*/ 585911 h 1754955"/>
                      <a:gd name="connsiteX13" fmla="*/ 1377387 w 1883780"/>
                      <a:gd name="connsiteY13" fmla="*/ 7178 h 1754955"/>
                      <a:gd name="connsiteX0" fmla="*/ 1377387 w 1883780"/>
                      <a:gd name="connsiteY0" fmla="*/ 276 h 1748053"/>
                      <a:gd name="connsiteX1" fmla="*/ 1510496 w 1883780"/>
                      <a:gd name="connsiteY1" fmla="*/ 14745 h 1748053"/>
                      <a:gd name="connsiteX2" fmla="*/ 1559689 w 1883780"/>
                      <a:gd name="connsiteY2" fmla="*/ 1021741 h 1748053"/>
                      <a:gd name="connsiteX3" fmla="*/ 1883780 w 1883780"/>
                      <a:gd name="connsiteY3" fmla="*/ 1748053 h 1748053"/>
                      <a:gd name="connsiteX4" fmla="*/ 1339770 w 1883780"/>
                      <a:gd name="connsiteY4" fmla="*/ 1658350 h 1748053"/>
                      <a:gd name="connsiteX5" fmla="*/ 633714 w 1883780"/>
                      <a:gd name="connsiteY5" fmla="*/ 1617838 h 1748053"/>
                      <a:gd name="connsiteX6" fmla="*/ 0 w 1883780"/>
                      <a:gd name="connsiteY6" fmla="*/ 1675712 h 1748053"/>
                      <a:gd name="connsiteX7" fmla="*/ 54980 w 1883780"/>
                      <a:gd name="connsiteY7" fmla="*/ 49469 h 1748053"/>
                      <a:gd name="connsiteX8" fmla="*/ 185194 w 1883780"/>
                      <a:gd name="connsiteY8" fmla="*/ 43681 h 1748053"/>
                      <a:gd name="connsiteX9" fmla="*/ 237281 w 1883780"/>
                      <a:gd name="connsiteY9" fmla="*/ 550073 h 1748053"/>
                      <a:gd name="connsiteX10" fmla="*/ 494818 w 1883780"/>
                      <a:gd name="connsiteY10" fmla="*/ 833654 h 1748053"/>
                      <a:gd name="connsiteX11" fmla="*/ 1166150 w 1883780"/>
                      <a:gd name="connsiteY11" fmla="*/ 836546 h 1748053"/>
                      <a:gd name="connsiteX12" fmla="*/ 1394748 w 1883780"/>
                      <a:gd name="connsiteY12" fmla="*/ 579009 h 1748053"/>
                      <a:gd name="connsiteX13" fmla="*/ 1377387 w 1883780"/>
                      <a:gd name="connsiteY13" fmla="*/ 276 h 1748053"/>
                      <a:gd name="connsiteX0" fmla="*/ 1377387 w 1883780"/>
                      <a:gd name="connsiteY0" fmla="*/ 32 h 1747809"/>
                      <a:gd name="connsiteX1" fmla="*/ 1510496 w 1883780"/>
                      <a:gd name="connsiteY1" fmla="*/ 14501 h 1747809"/>
                      <a:gd name="connsiteX2" fmla="*/ 1559689 w 1883780"/>
                      <a:gd name="connsiteY2" fmla="*/ 1021497 h 1747809"/>
                      <a:gd name="connsiteX3" fmla="*/ 1883780 w 1883780"/>
                      <a:gd name="connsiteY3" fmla="*/ 1747809 h 1747809"/>
                      <a:gd name="connsiteX4" fmla="*/ 1339770 w 1883780"/>
                      <a:gd name="connsiteY4" fmla="*/ 1658106 h 1747809"/>
                      <a:gd name="connsiteX5" fmla="*/ 633714 w 1883780"/>
                      <a:gd name="connsiteY5" fmla="*/ 1617594 h 1747809"/>
                      <a:gd name="connsiteX6" fmla="*/ 0 w 1883780"/>
                      <a:gd name="connsiteY6" fmla="*/ 1675468 h 1747809"/>
                      <a:gd name="connsiteX7" fmla="*/ 54980 w 1883780"/>
                      <a:gd name="connsiteY7" fmla="*/ 49225 h 1747809"/>
                      <a:gd name="connsiteX8" fmla="*/ 185194 w 1883780"/>
                      <a:gd name="connsiteY8" fmla="*/ 43437 h 1747809"/>
                      <a:gd name="connsiteX9" fmla="*/ 237281 w 1883780"/>
                      <a:gd name="connsiteY9" fmla="*/ 549829 h 1747809"/>
                      <a:gd name="connsiteX10" fmla="*/ 494818 w 1883780"/>
                      <a:gd name="connsiteY10" fmla="*/ 833410 h 1747809"/>
                      <a:gd name="connsiteX11" fmla="*/ 1166150 w 1883780"/>
                      <a:gd name="connsiteY11" fmla="*/ 836302 h 1747809"/>
                      <a:gd name="connsiteX12" fmla="*/ 1394748 w 1883780"/>
                      <a:gd name="connsiteY12" fmla="*/ 578765 h 1747809"/>
                      <a:gd name="connsiteX13" fmla="*/ 1377387 w 1883780"/>
                      <a:gd name="connsiteY13" fmla="*/ 32 h 1747809"/>
                      <a:gd name="connsiteX0" fmla="*/ 1377387 w 1762246"/>
                      <a:gd name="connsiteY0" fmla="*/ 32 h 1733340"/>
                      <a:gd name="connsiteX1" fmla="*/ 1510496 w 1762246"/>
                      <a:gd name="connsiteY1" fmla="*/ 14501 h 1733340"/>
                      <a:gd name="connsiteX2" fmla="*/ 1559689 w 1762246"/>
                      <a:gd name="connsiteY2" fmla="*/ 1021497 h 1733340"/>
                      <a:gd name="connsiteX3" fmla="*/ 1762246 w 1762246"/>
                      <a:gd name="connsiteY3" fmla="*/ 1733340 h 1733340"/>
                      <a:gd name="connsiteX4" fmla="*/ 1339770 w 1762246"/>
                      <a:gd name="connsiteY4" fmla="*/ 1658106 h 1733340"/>
                      <a:gd name="connsiteX5" fmla="*/ 633714 w 1762246"/>
                      <a:gd name="connsiteY5" fmla="*/ 1617594 h 1733340"/>
                      <a:gd name="connsiteX6" fmla="*/ 0 w 1762246"/>
                      <a:gd name="connsiteY6" fmla="*/ 1675468 h 1733340"/>
                      <a:gd name="connsiteX7" fmla="*/ 54980 w 1762246"/>
                      <a:gd name="connsiteY7" fmla="*/ 49225 h 1733340"/>
                      <a:gd name="connsiteX8" fmla="*/ 185194 w 1762246"/>
                      <a:gd name="connsiteY8" fmla="*/ 43437 h 1733340"/>
                      <a:gd name="connsiteX9" fmla="*/ 237281 w 1762246"/>
                      <a:gd name="connsiteY9" fmla="*/ 549829 h 1733340"/>
                      <a:gd name="connsiteX10" fmla="*/ 494818 w 1762246"/>
                      <a:gd name="connsiteY10" fmla="*/ 833410 h 1733340"/>
                      <a:gd name="connsiteX11" fmla="*/ 1166150 w 1762246"/>
                      <a:gd name="connsiteY11" fmla="*/ 836302 h 1733340"/>
                      <a:gd name="connsiteX12" fmla="*/ 1394748 w 1762246"/>
                      <a:gd name="connsiteY12" fmla="*/ 578765 h 1733340"/>
                      <a:gd name="connsiteX13" fmla="*/ 1377387 w 1762246"/>
                      <a:gd name="connsiteY13" fmla="*/ 32 h 1733340"/>
                      <a:gd name="connsiteX0" fmla="*/ 1377387 w 1762246"/>
                      <a:gd name="connsiteY0" fmla="*/ 32 h 1733340"/>
                      <a:gd name="connsiteX1" fmla="*/ 1510496 w 1762246"/>
                      <a:gd name="connsiteY1" fmla="*/ 14501 h 1733340"/>
                      <a:gd name="connsiteX2" fmla="*/ 1472879 w 1762246"/>
                      <a:gd name="connsiteY2" fmla="*/ 1088052 h 1733340"/>
                      <a:gd name="connsiteX3" fmla="*/ 1762246 w 1762246"/>
                      <a:gd name="connsiteY3" fmla="*/ 1733340 h 1733340"/>
                      <a:gd name="connsiteX4" fmla="*/ 1339770 w 1762246"/>
                      <a:gd name="connsiteY4" fmla="*/ 1658106 h 1733340"/>
                      <a:gd name="connsiteX5" fmla="*/ 633714 w 1762246"/>
                      <a:gd name="connsiteY5" fmla="*/ 1617594 h 1733340"/>
                      <a:gd name="connsiteX6" fmla="*/ 0 w 1762246"/>
                      <a:gd name="connsiteY6" fmla="*/ 1675468 h 1733340"/>
                      <a:gd name="connsiteX7" fmla="*/ 54980 w 1762246"/>
                      <a:gd name="connsiteY7" fmla="*/ 49225 h 1733340"/>
                      <a:gd name="connsiteX8" fmla="*/ 185194 w 1762246"/>
                      <a:gd name="connsiteY8" fmla="*/ 43437 h 1733340"/>
                      <a:gd name="connsiteX9" fmla="*/ 237281 w 1762246"/>
                      <a:gd name="connsiteY9" fmla="*/ 549829 h 1733340"/>
                      <a:gd name="connsiteX10" fmla="*/ 494818 w 1762246"/>
                      <a:gd name="connsiteY10" fmla="*/ 833410 h 1733340"/>
                      <a:gd name="connsiteX11" fmla="*/ 1166150 w 1762246"/>
                      <a:gd name="connsiteY11" fmla="*/ 836302 h 1733340"/>
                      <a:gd name="connsiteX12" fmla="*/ 1394748 w 1762246"/>
                      <a:gd name="connsiteY12" fmla="*/ 578765 h 1733340"/>
                      <a:gd name="connsiteX13" fmla="*/ 1377387 w 1762246"/>
                      <a:gd name="connsiteY13" fmla="*/ 32 h 1733340"/>
                      <a:gd name="connsiteX0" fmla="*/ 1377387 w 1763335"/>
                      <a:gd name="connsiteY0" fmla="*/ 32 h 1733340"/>
                      <a:gd name="connsiteX1" fmla="*/ 1510496 w 1763335"/>
                      <a:gd name="connsiteY1" fmla="*/ 14501 h 1733340"/>
                      <a:gd name="connsiteX2" fmla="*/ 1472879 w 1763335"/>
                      <a:gd name="connsiteY2" fmla="*/ 1088052 h 1733340"/>
                      <a:gd name="connsiteX3" fmla="*/ 1762246 w 1763335"/>
                      <a:gd name="connsiteY3" fmla="*/ 1733340 h 1733340"/>
                      <a:gd name="connsiteX4" fmla="*/ 1339770 w 1763335"/>
                      <a:gd name="connsiteY4" fmla="*/ 1658106 h 1733340"/>
                      <a:gd name="connsiteX5" fmla="*/ 633714 w 1763335"/>
                      <a:gd name="connsiteY5" fmla="*/ 1617594 h 1733340"/>
                      <a:gd name="connsiteX6" fmla="*/ 0 w 1763335"/>
                      <a:gd name="connsiteY6" fmla="*/ 1675468 h 1733340"/>
                      <a:gd name="connsiteX7" fmla="*/ 54980 w 1763335"/>
                      <a:gd name="connsiteY7" fmla="*/ 49225 h 1733340"/>
                      <a:gd name="connsiteX8" fmla="*/ 185194 w 1763335"/>
                      <a:gd name="connsiteY8" fmla="*/ 43437 h 1733340"/>
                      <a:gd name="connsiteX9" fmla="*/ 237281 w 1763335"/>
                      <a:gd name="connsiteY9" fmla="*/ 549829 h 1733340"/>
                      <a:gd name="connsiteX10" fmla="*/ 494818 w 1763335"/>
                      <a:gd name="connsiteY10" fmla="*/ 833410 h 1733340"/>
                      <a:gd name="connsiteX11" fmla="*/ 1166150 w 1763335"/>
                      <a:gd name="connsiteY11" fmla="*/ 836302 h 1733340"/>
                      <a:gd name="connsiteX12" fmla="*/ 1394748 w 1763335"/>
                      <a:gd name="connsiteY12" fmla="*/ 578765 h 1733340"/>
                      <a:gd name="connsiteX13" fmla="*/ 1377387 w 1763335"/>
                      <a:gd name="connsiteY13" fmla="*/ 32 h 1733340"/>
                      <a:gd name="connsiteX0" fmla="*/ 1377387 w 1763335"/>
                      <a:gd name="connsiteY0" fmla="*/ 32 h 1733340"/>
                      <a:gd name="connsiteX1" fmla="*/ 1510496 w 1763335"/>
                      <a:gd name="connsiteY1" fmla="*/ 14501 h 1733340"/>
                      <a:gd name="connsiteX2" fmla="*/ 1472879 w 1763335"/>
                      <a:gd name="connsiteY2" fmla="*/ 1088052 h 1733340"/>
                      <a:gd name="connsiteX3" fmla="*/ 1762246 w 1763335"/>
                      <a:gd name="connsiteY3" fmla="*/ 1733340 h 1733340"/>
                      <a:gd name="connsiteX4" fmla="*/ 1339770 w 1763335"/>
                      <a:gd name="connsiteY4" fmla="*/ 1658106 h 1733340"/>
                      <a:gd name="connsiteX5" fmla="*/ 633714 w 1763335"/>
                      <a:gd name="connsiteY5" fmla="*/ 1617594 h 1733340"/>
                      <a:gd name="connsiteX6" fmla="*/ 0 w 1763335"/>
                      <a:gd name="connsiteY6" fmla="*/ 1675468 h 1733340"/>
                      <a:gd name="connsiteX7" fmla="*/ 28937 w 1763335"/>
                      <a:gd name="connsiteY7" fmla="*/ 957836 h 1733340"/>
                      <a:gd name="connsiteX8" fmla="*/ 54980 w 1763335"/>
                      <a:gd name="connsiteY8" fmla="*/ 49225 h 1733340"/>
                      <a:gd name="connsiteX9" fmla="*/ 185194 w 1763335"/>
                      <a:gd name="connsiteY9" fmla="*/ 43437 h 1733340"/>
                      <a:gd name="connsiteX10" fmla="*/ 237281 w 1763335"/>
                      <a:gd name="connsiteY10" fmla="*/ 549829 h 1733340"/>
                      <a:gd name="connsiteX11" fmla="*/ 494818 w 1763335"/>
                      <a:gd name="connsiteY11" fmla="*/ 833410 h 1733340"/>
                      <a:gd name="connsiteX12" fmla="*/ 1166150 w 1763335"/>
                      <a:gd name="connsiteY12" fmla="*/ 836302 h 1733340"/>
                      <a:gd name="connsiteX13" fmla="*/ 1394748 w 1763335"/>
                      <a:gd name="connsiteY13" fmla="*/ 578765 h 1733340"/>
                      <a:gd name="connsiteX14" fmla="*/ 1377387 w 1763335"/>
                      <a:gd name="connsiteY14" fmla="*/ 32 h 1733340"/>
                      <a:gd name="connsiteX0" fmla="*/ 1377387 w 1763335"/>
                      <a:gd name="connsiteY0" fmla="*/ 32 h 1733340"/>
                      <a:gd name="connsiteX1" fmla="*/ 1510496 w 1763335"/>
                      <a:gd name="connsiteY1" fmla="*/ 14501 h 1733340"/>
                      <a:gd name="connsiteX2" fmla="*/ 1472879 w 1763335"/>
                      <a:gd name="connsiteY2" fmla="*/ 1088052 h 1733340"/>
                      <a:gd name="connsiteX3" fmla="*/ 1762246 w 1763335"/>
                      <a:gd name="connsiteY3" fmla="*/ 1733340 h 1733340"/>
                      <a:gd name="connsiteX4" fmla="*/ 1339770 w 1763335"/>
                      <a:gd name="connsiteY4" fmla="*/ 1658106 h 1733340"/>
                      <a:gd name="connsiteX5" fmla="*/ 633714 w 1763335"/>
                      <a:gd name="connsiteY5" fmla="*/ 1617594 h 1733340"/>
                      <a:gd name="connsiteX6" fmla="*/ 0 w 1763335"/>
                      <a:gd name="connsiteY6" fmla="*/ 1675468 h 1733340"/>
                      <a:gd name="connsiteX7" fmla="*/ 156258 w 1763335"/>
                      <a:gd name="connsiteY7" fmla="*/ 1009922 h 1733340"/>
                      <a:gd name="connsiteX8" fmla="*/ 54980 w 1763335"/>
                      <a:gd name="connsiteY8" fmla="*/ 49225 h 1733340"/>
                      <a:gd name="connsiteX9" fmla="*/ 185194 w 1763335"/>
                      <a:gd name="connsiteY9" fmla="*/ 43437 h 1733340"/>
                      <a:gd name="connsiteX10" fmla="*/ 237281 w 1763335"/>
                      <a:gd name="connsiteY10" fmla="*/ 549829 h 1733340"/>
                      <a:gd name="connsiteX11" fmla="*/ 494818 w 1763335"/>
                      <a:gd name="connsiteY11" fmla="*/ 833410 h 1733340"/>
                      <a:gd name="connsiteX12" fmla="*/ 1166150 w 1763335"/>
                      <a:gd name="connsiteY12" fmla="*/ 836302 h 1733340"/>
                      <a:gd name="connsiteX13" fmla="*/ 1394748 w 1763335"/>
                      <a:gd name="connsiteY13" fmla="*/ 578765 h 1733340"/>
                      <a:gd name="connsiteX14" fmla="*/ 1377387 w 1763335"/>
                      <a:gd name="connsiteY14" fmla="*/ 32 h 1733340"/>
                      <a:gd name="connsiteX0" fmla="*/ 1377387 w 1763335"/>
                      <a:gd name="connsiteY0" fmla="*/ 32 h 1733340"/>
                      <a:gd name="connsiteX1" fmla="*/ 1510496 w 1763335"/>
                      <a:gd name="connsiteY1" fmla="*/ 14501 h 1733340"/>
                      <a:gd name="connsiteX2" fmla="*/ 1472879 w 1763335"/>
                      <a:gd name="connsiteY2" fmla="*/ 1088052 h 1733340"/>
                      <a:gd name="connsiteX3" fmla="*/ 1762246 w 1763335"/>
                      <a:gd name="connsiteY3" fmla="*/ 1733340 h 1733340"/>
                      <a:gd name="connsiteX4" fmla="*/ 1339770 w 1763335"/>
                      <a:gd name="connsiteY4" fmla="*/ 1658106 h 1733340"/>
                      <a:gd name="connsiteX5" fmla="*/ 633714 w 1763335"/>
                      <a:gd name="connsiteY5" fmla="*/ 1617594 h 1733340"/>
                      <a:gd name="connsiteX6" fmla="*/ 0 w 1763335"/>
                      <a:gd name="connsiteY6" fmla="*/ 1675468 h 1733340"/>
                      <a:gd name="connsiteX7" fmla="*/ 156258 w 1763335"/>
                      <a:gd name="connsiteY7" fmla="*/ 1009922 h 1733340"/>
                      <a:gd name="connsiteX8" fmla="*/ 54980 w 1763335"/>
                      <a:gd name="connsiteY8" fmla="*/ 49225 h 1733340"/>
                      <a:gd name="connsiteX9" fmla="*/ 185194 w 1763335"/>
                      <a:gd name="connsiteY9" fmla="*/ 43437 h 1733340"/>
                      <a:gd name="connsiteX10" fmla="*/ 237281 w 1763335"/>
                      <a:gd name="connsiteY10" fmla="*/ 549829 h 1733340"/>
                      <a:gd name="connsiteX11" fmla="*/ 494818 w 1763335"/>
                      <a:gd name="connsiteY11" fmla="*/ 833410 h 1733340"/>
                      <a:gd name="connsiteX12" fmla="*/ 1166150 w 1763335"/>
                      <a:gd name="connsiteY12" fmla="*/ 836302 h 1733340"/>
                      <a:gd name="connsiteX13" fmla="*/ 1394748 w 1763335"/>
                      <a:gd name="connsiteY13" fmla="*/ 578765 h 1733340"/>
                      <a:gd name="connsiteX14" fmla="*/ 1377387 w 1763335"/>
                      <a:gd name="connsiteY14" fmla="*/ 32 h 1733340"/>
                      <a:gd name="connsiteX0" fmla="*/ 1377387 w 1763335"/>
                      <a:gd name="connsiteY0" fmla="*/ 32 h 1733340"/>
                      <a:gd name="connsiteX1" fmla="*/ 1510496 w 1763335"/>
                      <a:gd name="connsiteY1" fmla="*/ 14501 h 1733340"/>
                      <a:gd name="connsiteX2" fmla="*/ 1472879 w 1763335"/>
                      <a:gd name="connsiteY2" fmla="*/ 1088052 h 1733340"/>
                      <a:gd name="connsiteX3" fmla="*/ 1762246 w 1763335"/>
                      <a:gd name="connsiteY3" fmla="*/ 1733340 h 1733340"/>
                      <a:gd name="connsiteX4" fmla="*/ 1339770 w 1763335"/>
                      <a:gd name="connsiteY4" fmla="*/ 1658106 h 1733340"/>
                      <a:gd name="connsiteX5" fmla="*/ 633714 w 1763335"/>
                      <a:gd name="connsiteY5" fmla="*/ 1617594 h 1733340"/>
                      <a:gd name="connsiteX6" fmla="*/ 0 w 1763335"/>
                      <a:gd name="connsiteY6" fmla="*/ 1675468 h 1733340"/>
                      <a:gd name="connsiteX7" fmla="*/ 156258 w 1763335"/>
                      <a:gd name="connsiteY7" fmla="*/ 1009922 h 1733340"/>
                      <a:gd name="connsiteX8" fmla="*/ 54980 w 1763335"/>
                      <a:gd name="connsiteY8" fmla="*/ 49225 h 1733340"/>
                      <a:gd name="connsiteX9" fmla="*/ 185194 w 1763335"/>
                      <a:gd name="connsiteY9" fmla="*/ 43437 h 1733340"/>
                      <a:gd name="connsiteX10" fmla="*/ 237281 w 1763335"/>
                      <a:gd name="connsiteY10" fmla="*/ 549829 h 1733340"/>
                      <a:gd name="connsiteX11" fmla="*/ 494818 w 1763335"/>
                      <a:gd name="connsiteY11" fmla="*/ 833410 h 1733340"/>
                      <a:gd name="connsiteX12" fmla="*/ 1166150 w 1763335"/>
                      <a:gd name="connsiteY12" fmla="*/ 836302 h 1733340"/>
                      <a:gd name="connsiteX13" fmla="*/ 1394748 w 1763335"/>
                      <a:gd name="connsiteY13" fmla="*/ 578765 h 1733340"/>
                      <a:gd name="connsiteX14" fmla="*/ 1377387 w 1763335"/>
                      <a:gd name="connsiteY14" fmla="*/ 32 h 1733340"/>
                      <a:gd name="connsiteX0" fmla="*/ 1377387 w 1763335"/>
                      <a:gd name="connsiteY0" fmla="*/ 32 h 1733340"/>
                      <a:gd name="connsiteX1" fmla="*/ 1510496 w 1763335"/>
                      <a:gd name="connsiteY1" fmla="*/ 14501 h 1733340"/>
                      <a:gd name="connsiteX2" fmla="*/ 1472879 w 1763335"/>
                      <a:gd name="connsiteY2" fmla="*/ 1088052 h 1733340"/>
                      <a:gd name="connsiteX3" fmla="*/ 1762246 w 1763335"/>
                      <a:gd name="connsiteY3" fmla="*/ 1733340 h 1733340"/>
                      <a:gd name="connsiteX4" fmla="*/ 1339770 w 1763335"/>
                      <a:gd name="connsiteY4" fmla="*/ 1658106 h 1733340"/>
                      <a:gd name="connsiteX5" fmla="*/ 633714 w 1763335"/>
                      <a:gd name="connsiteY5" fmla="*/ 1617594 h 1733340"/>
                      <a:gd name="connsiteX6" fmla="*/ 0 w 1763335"/>
                      <a:gd name="connsiteY6" fmla="*/ 1675468 h 1733340"/>
                      <a:gd name="connsiteX7" fmla="*/ 170726 w 1763335"/>
                      <a:gd name="connsiteY7" fmla="*/ 1093839 h 1733340"/>
                      <a:gd name="connsiteX8" fmla="*/ 54980 w 1763335"/>
                      <a:gd name="connsiteY8" fmla="*/ 49225 h 1733340"/>
                      <a:gd name="connsiteX9" fmla="*/ 185194 w 1763335"/>
                      <a:gd name="connsiteY9" fmla="*/ 43437 h 1733340"/>
                      <a:gd name="connsiteX10" fmla="*/ 237281 w 1763335"/>
                      <a:gd name="connsiteY10" fmla="*/ 549829 h 1733340"/>
                      <a:gd name="connsiteX11" fmla="*/ 494818 w 1763335"/>
                      <a:gd name="connsiteY11" fmla="*/ 833410 h 1733340"/>
                      <a:gd name="connsiteX12" fmla="*/ 1166150 w 1763335"/>
                      <a:gd name="connsiteY12" fmla="*/ 836302 h 1733340"/>
                      <a:gd name="connsiteX13" fmla="*/ 1394748 w 1763335"/>
                      <a:gd name="connsiteY13" fmla="*/ 578765 h 1733340"/>
                      <a:gd name="connsiteX14" fmla="*/ 1377387 w 1763335"/>
                      <a:gd name="connsiteY14" fmla="*/ 32 h 1733340"/>
                      <a:gd name="connsiteX0" fmla="*/ 1377387 w 1763335"/>
                      <a:gd name="connsiteY0" fmla="*/ 32 h 1733340"/>
                      <a:gd name="connsiteX1" fmla="*/ 1510496 w 1763335"/>
                      <a:gd name="connsiteY1" fmla="*/ 14501 h 1733340"/>
                      <a:gd name="connsiteX2" fmla="*/ 1472879 w 1763335"/>
                      <a:gd name="connsiteY2" fmla="*/ 1088052 h 1733340"/>
                      <a:gd name="connsiteX3" fmla="*/ 1762246 w 1763335"/>
                      <a:gd name="connsiteY3" fmla="*/ 1733340 h 1733340"/>
                      <a:gd name="connsiteX4" fmla="*/ 1339770 w 1763335"/>
                      <a:gd name="connsiteY4" fmla="*/ 1658106 h 1733340"/>
                      <a:gd name="connsiteX5" fmla="*/ 633714 w 1763335"/>
                      <a:gd name="connsiteY5" fmla="*/ 1617594 h 1733340"/>
                      <a:gd name="connsiteX6" fmla="*/ 0 w 1763335"/>
                      <a:gd name="connsiteY6" fmla="*/ 1675468 h 1733340"/>
                      <a:gd name="connsiteX7" fmla="*/ 170726 w 1763335"/>
                      <a:gd name="connsiteY7" fmla="*/ 1093839 h 1733340"/>
                      <a:gd name="connsiteX8" fmla="*/ 78130 w 1763335"/>
                      <a:gd name="connsiteY8" fmla="*/ 40544 h 1733340"/>
                      <a:gd name="connsiteX9" fmla="*/ 185194 w 1763335"/>
                      <a:gd name="connsiteY9" fmla="*/ 43437 h 1733340"/>
                      <a:gd name="connsiteX10" fmla="*/ 237281 w 1763335"/>
                      <a:gd name="connsiteY10" fmla="*/ 549829 h 1733340"/>
                      <a:gd name="connsiteX11" fmla="*/ 494818 w 1763335"/>
                      <a:gd name="connsiteY11" fmla="*/ 833410 h 1733340"/>
                      <a:gd name="connsiteX12" fmla="*/ 1166150 w 1763335"/>
                      <a:gd name="connsiteY12" fmla="*/ 836302 h 1733340"/>
                      <a:gd name="connsiteX13" fmla="*/ 1394748 w 1763335"/>
                      <a:gd name="connsiteY13" fmla="*/ 578765 h 1733340"/>
                      <a:gd name="connsiteX14" fmla="*/ 1377387 w 1763335"/>
                      <a:gd name="connsiteY14" fmla="*/ 32 h 1733340"/>
                      <a:gd name="connsiteX0" fmla="*/ 1377387 w 1763335"/>
                      <a:gd name="connsiteY0" fmla="*/ 32 h 1733340"/>
                      <a:gd name="connsiteX1" fmla="*/ 1510496 w 1763335"/>
                      <a:gd name="connsiteY1" fmla="*/ 14501 h 1733340"/>
                      <a:gd name="connsiteX2" fmla="*/ 1472879 w 1763335"/>
                      <a:gd name="connsiteY2" fmla="*/ 1088052 h 1733340"/>
                      <a:gd name="connsiteX3" fmla="*/ 1762246 w 1763335"/>
                      <a:gd name="connsiteY3" fmla="*/ 1733340 h 1733340"/>
                      <a:gd name="connsiteX4" fmla="*/ 1339770 w 1763335"/>
                      <a:gd name="connsiteY4" fmla="*/ 1658106 h 1733340"/>
                      <a:gd name="connsiteX5" fmla="*/ 633714 w 1763335"/>
                      <a:gd name="connsiteY5" fmla="*/ 1617594 h 1733340"/>
                      <a:gd name="connsiteX6" fmla="*/ 0 w 1763335"/>
                      <a:gd name="connsiteY6" fmla="*/ 1675468 h 1733340"/>
                      <a:gd name="connsiteX7" fmla="*/ 170726 w 1763335"/>
                      <a:gd name="connsiteY7" fmla="*/ 1093839 h 1733340"/>
                      <a:gd name="connsiteX8" fmla="*/ 78130 w 1763335"/>
                      <a:gd name="connsiteY8" fmla="*/ 40544 h 1733340"/>
                      <a:gd name="connsiteX9" fmla="*/ 185194 w 1763335"/>
                      <a:gd name="connsiteY9" fmla="*/ 43437 h 1733340"/>
                      <a:gd name="connsiteX10" fmla="*/ 237281 w 1763335"/>
                      <a:gd name="connsiteY10" fmla="*/ 549829 h 1733340"/>
                      <a:gd name="connsiteX11" fmla="*/ 523755 w 1763335"/>
                      <a:gd name="connsiteY11" fmla="*/ 926007 h 1733340"/>
                      <a:gd name="connsiteX12" fmla="*/ 1166150 w 1763335"/>
                      <a:gd name="connsiteY12" fmla="*/ 836302 h 1733340"/>
                      <a:gd name="connsiteX13" fmla="*/ 1394748 w 1763335"/>
                      <a:gd name="connsiteY13" fmla="*/ 578765 h 1733340"/>
                      <a:gd name="connsiteX14" fmla="*/ 1377387 w 1763335"/>
                      <a:gd name="connsiteY14" fmla="*/ 32 h 1733340"/>
                      <a:gd name="connsiteX0" fmla="*/ 1377387 w 1763335"/>
                      <a:gd name="connsiteY0" fmla="*/ 33 h 1733341"/>
                      <a:gd name="connsiteX1" fmla="*/ 1510496 w 1763335"/>
                      <a:gd name="connsiteY1" fmla="*/ 14502 h 1733341"/>
                      <a:gd name="connsiteX2" fmla="*/ 1472879 w 1763335"/>
                      <a:gd name="connsiteY2" fmla="*/ 1088053 h 1733341"/>
                      <a:gd name="connsiteX3" fmla="*/ 1762246 w 1763335"/>
                      <a:gd name="connsiteY3" fmla="*/ 1733341 h 1733341"/>
                      <a:gd name="connsiteX4" fmla="*/ 1339770 w 1763335"/>
                      <a:gd name="connsiteY4" fmla="*/ 1658107 h 1733341"/>
                      <a:gd name="connsiteX5" fmla="*/ 633714 w 1763335"/>
                      <a:gd name="connsiteY5" fmla="*/ 1617595 h 1733341"/>
                      <a:gd name="connsiteX6" fmla="*/ 0 w 1763335"/>
                      <a:gd name="connsiteY6" fmla="*/ 1675469 h 1733341"/>
                      <a:gd name="connsiteX7" fmla="*/ 170726 w 1763335"/>
                      <a:gd name="connsiteY7" fmla="*/ 1093840 h 1733341"/>
                      <a:gd name="connsiteX8" fmla="*/ 78130 w 1763335"/>
                      <a:gd name="connsiteY8" fmla="*/ 40545 h 1733341"/>
                      <a:gd name="connsiteX9" fmla="*/ 185194 w 1763335"/>
                      <a:gd name="connsiteY9" fmla="*/ 43438 h 1733341"/>
                      <a:gd name="connsiteX10" fmla="*/ 237281 w 1763335"/>
                      <a:gd name="connsiteY10" fmla="*/ 549830 h 1733341"/>
                      <a:gd name="connsiteX11" fmla="*/ 523755 w 1763335"/>
                      <a:gd name="connsiteY11" fmla="*/ 926008 h 1733341"/>
                      <a:gd name="connsiteX12" fmla="*/ 1096702 w 1763335"/>
                      <a:gd name="connsiteY12" fmla="*/ 949156 h 1733341"/>
                      <a:gd name="connsiteX13" fmla="*/ 1394748 w 1763335"/>
                      <a:gd name="connsiteY13" fmla="*/ 578766 h 1733341"/>
                      <a:gd name="connsiteX14" fmla="*/ 1377387 w 1763335"/>
                      <a:gd name="connsiteY14" fmla="*/ 33 h 1733341"/>
                      <a:gd name="connsiteX0" fmla="*/ 1377387 w 1763519"/>
                      <a:gd name="connsiteY0" fmla="*/ 41837 h 1775145"/>
                      <a:gd name="connsiteX1" fmla="*/ 1540641 w 1763519"/>
                      <a:gd name="connsiteY1" fmla="*/ 46258 h 1775145"/>
                      <a:gd name="connsiteX2" fmla="*/ 1472879 w 1763519"/>
                      <a:gd name="connsiteY2" fmla="*/ 1129857 h 1775145"/>
                      <a:gd name="connsiteX3" fmla="*/ 1762246 w 1763519"/>
                      <a:gd name="connsiteY3" fmla="*/ 1775145 h 1775145"/>
                      <a:gd name="connsiteX4" fmla="*/ 1339770 w 1763519"/>
                      <a:gd name="connsiteY4" fmla="*/ 1699911 h 1775145"/>
                      <a:gd name="connsiteX5" fmla="*/ 633714 w 1763519"/>
                      <a:gd name="connsiteY5" fmla="*/ 1659399 h 1775145"/>
                      <a:gd name="connsiteX6" fmla="*/ 0 w 1763519"/>
                      <a:gd name="connsiteY6" fmla="*/ 1717273 h 1775145"/>
                      <a:gd name="connsiteX7" fmla="*/ 170726 w 1763519"/>
                      <a:gd name="connsiteY7" fmla="*/ 1135644 h 1775145"/>
                      <a:gd name="connsiteX8" fmla="*/ 78130 w 1763519"/>
                      <a:gd name="connsiteY8" fmla="*/ 82349 h 1775145"/>
                      <a:gd name="connsiteX9" fmla="*/ 185194 w 1763519"/>
                      <a:gd name="connsiteY9" fmla="*/ 85242 h 1775145"/>
                      <a:gd name="connsiteX10" fmla="*/ 237281 w 1763519"/>
                      <a:gd name="connsiteY10" fmla="*/ 591634 h 1775145"/>
                      <a:gd name="connsiteX11" fmla="*/ 523755 w 1763519"/>
                      <a:gd name="connsiteY11" fmla="*/ 967812 h 1775145"/>
                      <a:gd name="connsiteX12" fmla="*/ 1096702 w 1763519"/>
                      <a:gd name="connsiteY12" fmla="*/ 990960 h 1775145"/>
                      <a:gd name="connsiteX13" fmla="*/ 1394748 w 1763519"/>
                      <a:gd name="connsiteY13" fmla="*/ 620570 h 1775145"/>
                      <a:gd name="connsiteX14" fmla="*/ 1377387 w 1763519"/>
                      <a:gd name="connsiteY14" fmla="*/ 41837 h 1775145"/>
                      <a:gd name="connsiteX0" fmla="*/ 1377387 w 1763519"/>
                      <a:gd name="connsiteY0" fmla="*/ 38457 h 1771765"/>
                      <a:gd name="connsiteX1" fmla="*/ 1540641 w 1763519"/>
                      <a:gd name="connsiteY1" fmla="*/ 42878 h 1771765"/>
                      <a:gd name="connsiteX2" fmla="*/ 1472879 w 1763519"/>
                      <a:gd name="connsiteY2" fmla="*/ 1126477 h 1771765"/>
                      <a:gd name="connsiteX3" fmla="*/ 1762246 w 1763519"/>
                      <a:gd name="connsiteY3" fmla="*/ 1771765 h 1771765"/>
                      <a:gd name="connsiteX4" fmla="*/ 1339770 w 1763519"/>
                      <a:gd name="connsiteY4" fmla="*/ 1696531 h 1771765"/>
                      <a:gd name="connsiteX5" fmla="*/ 633714 w 1763519"/>
                      <a:gd name="connsiteY5" fmla="*/ 1656019 h 1771765"/>
                      <a:gd name="connsiteX6" fmla="*/ 0 w 1763519"/>
                      <a:gd name="connsiteY6" fmla="*/ 1713893 h 1771765"/>
                      <a:gd name="connsiteX7" fmla="*/ 170726 w 1763519"/>
                      <a:gd name="connsiteY7" fmla="*/ 1132264 h 1771765"/>
                      <a:gd name="connsiteX8" fmla="*/ 78130 w 1763519"/>
                      <a:gd name="connsiteY8" fmla="*/ 78969 h 1771765"/>
                      <a:gd name="connsiteX9" fmla="*/ 185194 w 1763519"/>
                      <a:gd name="connsiteY9" fmla="*/ 81862 h 1771765"/>
                      <a:gd name="connsiteX10" fmla="*/ 237281 w 1763519"/>
                      <a:gd name="connsiteY10" fmla="*/ 588254 h 1771765"/>
                      <a:gd name="connsiteX11" fmla="*/ 523755 w 1763519"/>
                      <a:gd name="connsiteY11" fmla="*/ 964432 h 1771765"/>
                      <a:gd name="connsiteX12" fmla="*/ 1096702 w 1763519"/>
                      <a:gd name="connsiteY12" fmla="*/ 987580 h 1771765"/>
                      <a:gd name="connsiteX13" fmla="*/ 1394748 w 1763519"/>
                      <a:gd name="connsiteY13" fmla="*/ 617190 h 1771765"/>
                      <a:gd name="connsiteX14" fmla="*/ 1377387 w 1763519"/>
                      <a:gd name="connsiteY14" fmla="*/ 38457 h 1771765"/>
                      <a:gd name="connsiteX0" fmla="*/ 1377387 w 1763519"/>
                      <a:gd name="connsiteY0" fmla="*/ 40 h 1733348"/>
                      <a:gd name="connsiteX1" fmla="*/ 1540641 w 1763519"/>
                      <a:gd name="connsiteY1" fmla="*/ 4461 h 1733348"/>
                      <a:gd name="connsiteX2" fmla="*/ 1472879 w 1763519"/>
                      <a:gd name="connsiteY2" fmla="*/ 1088060 h 1733348"/>
                      <a:gd name="connsiteX3" fmla="*/ 1762246 w 1763519"/>
                      <a:gd name="connsiteY3" fmla="*/ 1733348 h 1733348"/>
                      <a:gd name="connsiteX4" fmla="*/ 1339770 w 1763519"/>
                      <a:gd name="connsiteY4" fmla="*/ 1658114 h 1733348"/>
                      <a:gd name="connsiteX5" fmla="*/ 633714 w 1763519"/>
                      <a:gd name="connsiteY5" fmla="*/ 1617602 h 1733348"/>
                      <a:gd name="connsiteX6" fmla="*/ 0 w 1763519"/>
                      <a:gd name="connsiteY6" fmla="*/ 1675476 h 1733348"/>
                      <a:gd name="connsiteX7" fmla="*/ 170726 w 1763519"/>
                      <a:gd name="connsiteY7" fmla="*/ 1093847 h 1733348"/>
                      <a:gd name="connsiteX8" fmla="*/ 78130 w 1763519"/>
                      <a:gd name="connsiteY8" fmla="*/ 40552 h 1733348"/>
                      <a:gd name="connsiteX9" fmla="*/ 185194 w 1763519"/>
                      <a:gd name="connsiteY9" fmla="*/ 43445 h 1733348"/>
                      <a:gd name="connsiteX10" fmla="*/ 237281 w 1763519"/>
                      <a:gd name="connsiteY10" fmla="*/ 549837 h 1733348"/>
                      <a:gd name="connsiteX11" fmla="*/ 523755 w 1763519"/>
                      <a:gd name="connsiteY11" fmla="*/ 926015 h 1733348"/>
                      <a:gd name="connsiteX12" fmla="*/ 1096702 w 1763519"/>
                      <a:gd name="connsiteY12" fmla="*/ 949163 h 1733348"/>
                      <a:gd name="connsiteX13" fmla="*/ 1394748 w 1763519"/>
                      <a:gd name="connsiteY13" fmla="*/ 578773 h 1733348"/>
                      <a:gd name="connsiteX14" fmla="*/ 1377387 w 1763519"/>
                      <a:gd name="connsiteY14" fmla="*/ 40 h 1733348"/>
                      <a:gd name="connsiteX0" fmla="*/ 1377387 w 1763519"/>
                      <a:gd name="connsiteY0" fmla="*/ 40 h 1733348"/>
                      <a:gd name="connsiteX1" fmla="*/ 1540641 w 1763519"/>
                      <a:gd name="connsiteY1" fmla="*/ 4461 h 1733348"/>
                      <a:gd name="connsiteX2" fmla="*/ 1472879 w 1763519"/>
                      <a:gd name="connsiteY2" fmla="*/ 1088060 h 1733348"/>
                      <a:gd name="connsiteX3" fmla="*/ 1762246 w 1763519"/>
                      <a:gd name="connsiteY3" fmla="*/ 1733348 h 1733348"/>
                      <a:gd name="connsiteX4" fmla="*/ 1339770 w 1763519"/>
                      <a:gd name="connsiteY4" fmla="*/ 1658114 h 1733348"/>
                      <a:gd name="connsiteX5" fmla="*/ 633714 w 1763519"/>
                      <a:gd name="connsiteY5" fmla="*/ 1617602 h 1733348"/>
                      <a:gd name="connsiteX6" fmla="*/ 0 w 1763519"/>
                      <a:gd name="connsiteY6" fmla="*/ 1675476 h 1733348"/>
                      <a:gd name="connsiteX7" fmla="*/ 170726 w 1763519"/>
                      <a:gd name="connsiteY7" fmla="*/ 1093847 h 1733348"/>
                      <a:gd name="connsiteX8" fmla="*/ 78130 w 1763519"/>
                      <a:gd name="connsiteY8" fmla="*/ 40552 h 1733348"/>
                      <a:gd name="connsiteX9" fmla="*/ 185194 w 1763519"/>
                      <a:gd name="connsiteY9" fmla="*/ 43445 h 1733348"/>
                      <a:gd name="connsiteX10" fmla="*/ 237281 w 1763519"/>
                      <a:gd name="connsiteY10" fmla="*/ 549837 h 1733348"/>
                      <a:gd name="connsiteX11" fmla="*/ 523755 w 1763519"/>
                      <a:gd name="connsiteY11" fmla="*/ 926015 h 1733348"/>
                      <a:gd name="connsiteX12" fmla="*/ 1096702 w 1763519"/>
                      <a:gd name="connsiteY12" fmla="*/ 949163 h 1733348"/>
                      <a:gd name="connsiteX13" fmla="*/ 1394748 w 1763519"/>
                      <a:gd name="connsiteY13" fmla="*/ 578773 h 1733348"/>
                      <a:gd name="connsiteX14" fmla="*/ 1377387 w 1763519"/>
                      <a:gd name="connsiteY14" fmla="*/ 40 h 1733348"/>
                      <a:gd name="connsiteX0" fmla="*/ 1377387 w 1763519"/>
                      <a:gd name="connsiteY0" fmla="*/ 39194 h 1772502"/>
                      <a:gd name="connsiteX1" fmla="*/ 1540641 w 1763519"/>
                      <a:gd name="connsiteY1" fmla="*/ 43615 h 1772502"/>
                      <a:gd name="connsiteX2" fmla="*/ 1472879 w 1763519"/>
                      <a:gd name="connsiteY2" fmla="*/ 1127214 h 1772502"/>
                      <a:gd name="connsiteX3" fmla="*/ 1762246 w 1763519"/>
                      <a:gd name="connsiteY3" fmla="*/ 1772502 h 1772502"/>
                      <a:gd name="connsiteX4" fmla="*/ 1339770 w 1763519"/>
                      <a:gd name="connsiteY4" fmla="*/ 1697268 h 1772502"/>
                      <a:gd name="connsiteX5" fmla="*/ 633714 w 1763519"/>
                      <a:gd name="connsiteY5" fmla="*/ 1656756 h 1772502"/>
                      <a:gd name="connsiteX6" fmla="*/ 0 w 1763519"/>
                      <a:gd name="connsiteY6" fmla="*/ 1714630 h 1772502"/>
                      <a:gd name="connsiteX7" fmla="*/ 170726 w 1763519"/>
                      <a:gd name="connsiteY7" fmla="*/ 1133001 h 1772502"/>
                      <a:gd name="connsiteX8" fmla="*/ 78130 w 1763519"/>
                      <a:gd name="connsiteY8" fmla="*/ 79706 h 1772502"/>
                      <a:gd name="connsiteX9" fmla="*/ 185194 w 1763519"/>
                      <a:gd name="connsiteY9" fmla="*/ 82599 h 1772502"/>
                      <a:gd name="connsiteX10" fmla="*/ 237281 w 1763519"/>
                      <a:gd name="connsiteY10" fmla="*/ 588991 h 1772502"/>
                      <a:gd name="connsiteX11" fmla="*/ 523755 w 1763519"/>
                      <a:gd name="connsiteY11" fmla="*/ 965169 h 1772502"/>
                      <a:gd name="connsiteX12" fmla="*/ 1096702 w 1763519"/>
                      <a:gd name="connsiteY12" fmla="*/ 988317 h 1772502"/>
                      <a:gd name="connsiteX13" fmla="*/ 1371302 w 1763519"/>
                      <a:gd name="connsiteY13" fmla="*/ 627975 h 1772502"/>
                      <a:gd name="connsiteX14" fmla="*/ 1377387 w 1763519"/>
                      <a:gd name="connsiteY14" fmla="*/ 39194 h 1772502"/>
                      <a:gd name="connsiteX0" fmla="*/ 1377387 w 1763519"/>
                      <a:gd name="connsiteY0" fmla="*/ 39194 h 1772502"/>
                      <a:gd name="connsiteX1" fmla="*/ 1540641 w 1763519"/>
                      <a:gd name="connsiteY1" fmla="*/ 43615 h 1772502"/>
                      <a:gd name="connsiteX2" fmla="*/ 1472879 w 1763519"/>
                      <a:gd name="connsiteY2" fmla="*/ 1127214 h 1772502"/>
                      <a:gd name="connsiteX3" fmla="*/ 1762246 w 1763519"/>
                      <a:gd name="connsiteY3" fmla="*/ 1772502 h 1772502"/>
                      <a:gd name="connsiteX4" fmla="*/ 1339770 w 1763519"/>
                      <a:gd name="connsiteY4" fmla="*/ 1697268 h 1772502"/>
                      <a:gd name="connsiteX5" fmla="*/ 633714 w 1763519"/>
                      <a:gd name="connsiteY5" fmla="*/ 1656756 h 1772502"/>
                      <a:gd name="connsiteX6" fmla="*/ 0 w 1763519"/>
                      <a:gd name="connsiteY6" fmla="*/ 1714630 h 1772502"/>
                      <a:gd name="connsiteX7" fmla="*/ 170726 w 1763519"/>
                      <a:gd name="connsiteY7" fmla="*/ 1133001 h 1772502"/>
                      <a:gd name="connsiteX8" fmla="*/ 78130 w 1763519"/>
                      <a:gd name="connsiteY8" fmla="*/ 79706 h 1772502"/>
                      <a:gd name="connsiteX9" fmla="*/ 185194 w 1763519"/>
                      <a:gd name="connsiteY9" fmla="*/ 82599 h 1772502"/>
                      <a:gd name="connsiteX10" fmla="*/ 237281 w 1763519"/>
                      <a:gd name="connsiteY10" fmla="*/ 588991 h 1772502"/>
                      <a:gd name="connsiteX11" fmla="*/ 523755 w 1763519"/>
                      <a:gd name="connsiteY11" fmla="*/ 965169 h 1772502"/>
                      <a:gd name="connsiteX12" fmla="*/ 1096702 w 1763519"/>
                      <a:gd name="connsiteY12" fmla="*/ 1045257 h 1772502"/>
                      <a:gd name="connsiteX13" fmla="*/ 1371302 w 1763519"/>
                      <a:gd name="connsiteY13" fmla="*/ 627975 h 1772502"/>
                      <a:gd name="connsiteX14" fmla="*/ 1377387 w 1763519"/>
                      <a:gd name="connsiteY14" fmla="*/ 39194 h 1772502"/>
                      <a:gd name="connsiteX0" fmla="*/ 1377387 w 1763519"/>
                      <a:gd name="connsiteY0" fmla="*/ 39194 h 1772502"/>
                      <a:gd name="connsiteX1" fmla="*/ 1540641 w 1763519"/>
                      <a:gd name="connsiteY1" fmla="*/ 43615 h 1772502"/>
                      <a:gd name="connsiteX2" fmla="*/ 1472879 w 1763519"/>
                      <a:gd name="connsiteY2" fmla="*/ 1127214 h 1772502"/>
                      <a:gd name="connsiteX3" fmla="*/ 1762246 w 1763519"/>
                      <a:gd name="connsiteY3" fmla="*/ 1772502 h 1772502"/>
                      <a:gd name="connsiteX4" fmla="*/ 1339770 w 1763519"/>
                      <a:gd name="connsiteY4" fmla="*/ 1697268 h 1772502"/>
                      <a:gd name="connsiteX5" fmla="*/ 633714 w 1763519"/>
                      <a:gd name="connsiteY5" fmla="*/ 1656756 h 1772502"/>
                      <a:gd name="connsiteX6" fmla="*/ 0 w 1763519"/>
                      <a:gd name="connsiteY6" fmla="*/ 1714630 h 1772502"/>
                      <a:gd name="connsiteX7" fmla="*/ 170726 w 1763519"/>
                      <a:gd name="connsiteY7" fmla="*/ 1133001 h 1772502"/>
                      <a:gd name="connsiteX8" fmla="*/ 78130 w 1763519"/>
                      <a:gd name="connsiteY8" fmla="*/ 79706 h 1772502"/>
                      <a:gd name="connsiteX9" fmla="*/ 185194 w 1763519"/>
                      <a:gd name="connsiteY9" fmla="*/ 82599 h 1772502"/>
                      <a:gd name="connsiteX10" fmla="*/ 237281 w 1763519"/>
                      <a:gd name="connsiteY10" fmla="*/ 588991 h 1772502"/>
                      <a:gd name="connsiteX11" fmla="*/ 533803 w 1763519"/>
                      <a:gd name="connsiteY11" fmla="*/ 1038857 h 1772502"/>
                      <a:gd name="connsiteX12" fmla="*/ 1096702 w 1763519"/>
                      <a:gd name="connsiteY12" fmla="*/ 1045257 h 1772502"/>
                      <a:gd name="connsiteX13" fmla="*/ 1371302 w 1763519"/>
                      <a:gd name="connsiteY13" fmla="*/ 627975 h 1772502"/>
                      <a:gd name="connsiteX14" fmla="*/ 1377387 w 1763519"/>
                      <a:gd name="connsiteY14" fmla="*/ 39194 h 1772502"/>
                      <a:gd name="connsiteX0" fmla="*/ 1377387 w 1763519"/>
                      <a:gd name="connsiteY0" fmla="*/ 39194 h 1772502"/>
                      <a:gd name="connsiteX1" fmla="*/ 1540641 w 1763519"/>
                      <a:gd name="connsiteY1" fmla="*/ 43615 h 1772502"/>
                      <a:gd name="connsiteX2" fmla="*/ 1472879 w 1763519"/>
                      <a:gd name="connsiteY2" fmla="*/ 1127214 h 1772502"/>
                      <a:gd name="connsiteX3" fmla="*/ 1762246 w 1763519"/>
                      <a:gd name="connsiteY3" fmla="*/ 1772502 h 1772502"/>
                      <a:gd name="connsiteX4" fmla="*/ 1339770 w 1763519"/>
                      <a:gd name="connsiteY4" fmla="*/ 1697268 h 1772502"/>
                      <a:gd name="connsiteX5" fmla="*/ 633714 w 1763519"/>
                      <a:gd name="connsiteY5" fmla="*/ 1656756 h 1772502"/>
                      <a:gd name="connsiteX6" fmla="*/ 0 w 1763519"/>
                      <a:gd name="connsiteY6" fmla="*/ 1714630 h 1772502"/>
                      <a:gd name="connsiteX7" fmla="*/ 170726 w 1763519"/>
                      <a:gd name="connsiteY7" fmla="*/ 1133001 h 1772502"/>
                      <a:gd name="connsiteX8" fmla="*/ 78130 w 1763519"/>
                      <a:gd name="connsiteY8" fmla="*/ 79706 h 1772502"/>
                      <a:gd name="connsiteX9" fmla="*/ 185194 w 1763519"/>
                      <a:gd name="connsiteY9" fmla="*/ 82599 h 1772502"/>
                      <a:gd name="connsiteX10" fmla="*/ 274125 w 1763519"/>
                      <a:gd name="connsiteY10" fmla="*/ 609088 h 1772502"/>
                      <a:gd name="connsiteX11" fmla="*/ 533803 w 1763519"/>
                      <a:gd name="connsiteY11" fmla="*/ 1038857 h 1772502"/>
                      <a:gd name="connsiteX12" fmla="*/ 1096702 w 1763519"/>
                      <a:gd name="connsiteY12" fmla="*/ 1045257 h 1772502"/>
                      <a:gd name="connsiteX13" fmla="*/ 1371302 w 1763519"/>
                      <a:gd name="connsiteY13" fmla="*/ 627975 h 1772502"/>
                      <a:gd name="connsiteX14" fmla="*/ 1377387 w 1763519"/>
                      <a:gd name="connsiteY14" fmla="*/ 39194 h 1772502"/>
                      <a:gd name="connsiteX0" fmla="*/ 1377387 w 1763519"/>
                      <a:gd name="connsiteY0" fmla="*/ 39194 h 1772502"/>
                      <a:gd name="connsiteX1" fmla="*/ 1540641 w 1763519"/>
                      <a:gd name="connsiteY1" fmla="*/ 43615 h 1772502"/>
                      <a:gd name="connsiteX2" fmla="*/ 1472879 w 1763519"/>
                      <a:gd name="connsiteY2" fmla="*/ 1127214 h 1772502"/>
                      <a:gd name="connsiteX3" fmla="*/ 1762246 w 1763519"/>
                      <a:gd name="connsiteY3" fmla="*/ 1772502 h 1772502"/>
                      <a:gd name="connsiteX4" fmla="*/ 1339770 w 1763519"/>
                      <a:gd name="connsiteY4" fmla="*/ 1697268 h 1772502"/>
                      <a:gd name="connsiteX5" fmla="*/ 633714 w 1763519"/>
                      <a:gd name="connsiteY5" fmla="*/ 1656756 h 1772502"/>
                      <a:gd name="connsiteX6" fmla="*/ 0 w 1763519"/>
                      <a:gd name="connsiteY6" fmla="*/ 1714630 h 1772502"/>
                      <a:gd name="connsiteX7" fmla="*/ 170726 w 1763519"/>
                      <a:gd name="connsiteY7" fmla="*/ 1133001 h 1772502"/>
                      <a:gd name="connsiteX8" fmla="*/ 78130 w 1763519"/>
                      <a:gd name="connsiteY8" fmla="*/ 79706 h 1772502"/>
                      <a:gd name="connsiteX9" fmla="*/ 195242 w 1763519"/>
                      <a:gd name="connsiteY9" fmla="*/ 62502 h 1772502"/>
                      <a:gd name="connsiteX10" fmla="*/ 274125 w 1763519"/>
                      <a:gd name="connsiteY10" fmla="*/ 609088 h 1772502"/>
                      <a:gd name="connsiteX11" fmla="*/ 533803 w 1763519"/>
                      <a:gd name="connsiteY11" fmla="*/ 1038857 h 1772502"/>
                      <a:gd name="connsiteX12" fmla="*/ 1096702 w 1763519"/>
                      <a:gd name="connsiteY12" fmla="*/ 1045257 h 1772502"/>
                      <a:gd name="connsiteX13" fmla="*/ 1371302 w 1763519"/>
                      <a:gd name="connsiteY13" fmla="*/ 627975 h 1772502"/>
                      <a:gd name="connsiteX14" fmla="*/ 1377387 w 1763519"/>
                      <a:gd name="connsiteY14" fmla="*/ 39194 h 1772502"/>
                      <a:gd name="connsiteX0" fmla="*/ 1377387 w 1763519"/>
                      <a:gd name="connsiteY0" fmla="*/ 39194 h 1772502"/>
                      <a:gd name="connsiteX1" fmla="*/ 1540641 w 1763519"/>
                      <a:gd name="connsiteY1" fmla="*/ 43615 h 1772502"/>
                      <a:gd name="connsiteX2" fmla="*/ 1472879 w 1763519"/>
                      <a:gd name="connsiteY2" fmla="*/ 1127214 h 1772502"/>
                      <a:gd name="connsiteX3" fmla="*/ 1762246 w 1763519"/>
                      <a:gd name="connsiteY3" fmla="*/ 1772502 h 1772502"/>
                      <a:gd name="connsiteX4" fmla="*/ 1339770 w 1763519"/>
                      <a:gd name="connsiteY4" fmla="*/ 1697268 h 1772502"/>
                      <a:gd name="connsiteX5" fmla="*/ 633714 w 1763519"/>
                      <a:gd name="connsiteY5" fmla="*/ 1656756 h 1772502"/>
                      <a:gd name="connsiteX6" fmla="*/ 0 w 1763519"/>
                      <a:gd name="connsiteY6" fmla="*/ 1714630 h 1772502"/>
                      <a:gd name="connsiteX7" fmla="*/ 170726 w 1763519"/>
                      <a:gd name="connsiteY7" fmla="*/ 1133001 h 1772502"/>
                      <a:gd name="connsiteX8" fmla="*/ 78130 w 1763519"/>
                      <a:gd name="connsiteY8" fmla="*/ 79706 h 1772502"/>
                      <a:gd name="connsiteX9" fmla="*/ 195242 w 1763519"/>
                      <a:gd name="connsiteY9" fmla="*/ 62502 h 1772502"/>
                      <a:gd name="connsiteX10" fmla="*/ 274125 w 1763519"/>
                      <a:gd name="connsiteY10" fmla="*/ 609088 h 1772502"/>
                      <a:gd name="connsiteX11" fmla="*/ 533803 w 1763519"/>
                      <a:gd name="connsiteY11" fmla="*/ 1038857 h 1772502"/>
                      <a:gd name="connsiteX12" fmla="*/ 1096702 w 1763519"/>
                      <a:gd name="connsiteY12" fmla="*/ 1045257 h 1772502"/>
                      <a:gd name="connsiteX13" fmla="*/ 1371302 w 1763519"/>
                      <a:gd name="connsiteY13" fmla="*/ 627975 h 1772502"/>
                      <a:gd name="connsiteX14" fmla="*/ 1377387 w 1763519"/>
                      <a:gd name="connsiteY14" fmla="*/ 39194 h 1772502"/>
                      <a:gd name="connsiteX0" fmla="*/ 1377387 w 1763519"/>
                      <a:gd name="connsiteY0" fmla="*/ 4649 h 1737957"/>
                      <a:gd name="connsiteX1" fmla="*/ 1540641 w 1763519"/>
                      <a:gd name="connsiteY1" fmla="*/ 9070 h 1737957"/>
                      <a:gd name="connsiteX2" fmla="*/ 1472879 w 1763519"/>
                      <a:gd name="connsiteY2" fmla="*/ 1092669 h 1737957"/>
                      <a:gd name="connsiteX3" fmla="*/ 1762246 w 1763519"/>
                      <a:gd name="connsiteY3" fmla="*/ 1737957 h 1737957"/>
                      <a:gd name="connsiteX4" fmla="*/ 1339770 w 1763519"/>
                      <a:gd name="connsiteY4" fmla="*/ 1662723 h 1737957"/>
                      <a:gd name="connsiteX5" fmla="*/ 633714 w 1763519"/>
                      <a:gd name="connsiteY5" fmla="*/ 1622211 h 1737957"/>
                      <a:gd name="connsiteX6" fmla="*/ 0 w 1763519"/>
                      <a:gd name="connsiteY6" fmla="*/ 1680085 h 1737957"/>
                      <a:gd name="connsiteX7" fmla="*/ 170726 w 1763519"/>
                      <a:gd name="connsiteY7" fmla="*/ 1098456 h 1737957"/>
                      <a:gd name="connsiteX8" fmla="*/ 78130 w 1763519"/>
                      <a:gd name="connsiteY8" fmla="*/ 45161 h 1737957"/>
                      <a:gd name="connsiteX9" fmla="*/ 195242 w 1763519"/>
                      <a:gd name="connsiteY9" fmla="*/ 27957 h 1737957"/>
                      <a:gd name="connsiteX10" fmla="*/ 274125 w 1763519"/>
                      <a:gd name="connsiteY10" fmla="*/ 574543 h 1737957"/>
                      <a:gd name="connsiteX11" fmla="*/ 533803 w 1763519"/>
                      <a:gd name="connsiteY11" fmla="*/ 1004312 h 1737957"/>
                      <a:gd name="connsiteX12" fmla="*/ 1096702 w 1763519"/>
                      <a:gd name="connsiteY12" fmla="*/ 1010712 h 1737957"/>
                      <a:gd name="connsiteX13" fmla="*/ 1371302 w 1763519"/>
                      <a:gd name="connsiteY13" fmla="*/ 593430 h 1737957"/>
                      <a:gd name="connsiteX14" fmla="*/ 1377387 w 1763519"/>
                      <a:gd name="connsiteY14" fmla="*/ 4649 h 1737957"/>
                      <a:gd name="connsiteX0" fmla="*/ 1323795 w 1763519"/>
                      <a:gd name="connsiteY0" fmla="*/ 12326 h 1728887"/>
                      <a:gd name="connsiteX1" fmla="*/ 1540641 w 1763519"/>
                      <a:gd name="connsiteY1" fmla="*/ 0 h 1728887"/>
                      <a:gd name="connsiteX2" fmla="*/ 1472879 w 1763519"/>
                      <a:gd name="connsiteY2" fmla="*/ 1083599 h 1728887"/>
                      <a:gd name="connsiteX3" fmla="*/ 1762246 w 1763519"/>
                      <a:gd name="connsiteY3" fmla="*/ 1728887 h 1728887"/>
                      <a:gd name="connsiteX4" fmla="*/ 1339770 w 1763519"/>
                      <a:gd name="connsiteY4" fmla="*/ 1653653 h 1728887"/>
                      <a:gd name="connsiteX5" fmla="*/ 633714 w 1763519"/>
                      <a:gd name="connsiteY5" fmla="*/ 1613141 h 1728887"/>
                      <a:gd name="connsiteX6" fmla="*/ 0 w 1763519"/>
                      <a:gd name="connsiteY6" fmla="*/ 1671015 h 1728887"/>
                      <a:gd name="connsiteX7" fmla="*/ 170726 w 1763519"/>
                      <a:gd name="connsiteY7" fmla="*/ 1089386 h 1728887"/>
                      <a:gd name="connsiteX8" fmla="*/ 78130 w 1763519"/>
                      <a:gd name="connsiteY8" fmla="*/ 36091 h 1728887"/>
                      <a:gd name="connsiteX9" fmla="*/ 195242 w 1763519"/>
                      <a:gd name="connsiteY9" fmla="*/ 18887 h 1728887"/>
                      <a:gd name="connsiteX10" fmla="*/ 274125 w 1763519"/>
                      <a:gd name="connsiteY10" fmla="*/ 565473 h 1728887"/>
                      <a:gd name="connsiteX11" fmla="*/ 533803 w 1763519"/>
                      <a:gd name="connsiteY11" fmla="*/ 995242 h 1728887"/>
                      <a:gd name="connsiteX12" fmla="*/ 1096702 w 1763519"/>
                      <a:gd name="connsiteY12" fmla="*/ 1001642 h 1728887"/>
                      <a:gd name="connsiteX13" fmla="*/ 1371302 w 1763519"/>
                      <a:gd name="connsiteY13" fmla="*/ 584360 h 1728887"/>
                      <a:gd name="connsiteX14" fmla="*/ 1323795 w 1763519"/>
                      <a:gd name="connsiteY14" fmla="*/ 12326 h 1728887"/>
                      <a:gd name="connsiteX0" fmla="*/ 1347241 w 1763519"/>
                      <a:gd name="connsiteY0" fmla="*/ 4053 h 1744060"/>
                      <a:gd name="connsiteX1" fmla="*/ 1540641 w 1763519"/>
                      <a:gd name="connsiteY1" fmla="*/ 15173 h 1744060"/>
                      <a:gd name="connsiteX2" fmla="*/ 1472879 w 1763519"/>
                      <a:gd name="connsiteY2" fmla="*/ 1098772 h 1744060"/>
                      <a:gd name="connsiteX3" fmla="*/ 1762246 w 1763519"/>
                      <a:gd name="connsiteY3" fmla="*/ 1744060 h 1744060"/>
                      <a:gd name="connsiteX4" fmla="*/ 1339770 w 1763519"/>
                      <a:gd name="connsiteY4" fmla="*/ 1668826 h 1744060"/>
                      <a:gd name="connsiteX5" fmla="*/ 633714 w 1763519"/>
                      <a:gd name="connsiteY5" fmla="*/ 1628314 h 1744060"/>
                      <a:gd name="connsiteX6" fmla="*/ 0 w 1763519"/>
                      <a:gd name="connsiteY6" fmla="*/ 1686188 h 1744060"/>
                      <a:gd name="connsiteX7" fmla="*/ 170726 w 1763519"/>
                      <a:gd name="connsiteY7" fmla="*/ 1104559 h 1744060"/>
                      <a:gd name="connsiteX8" fmla="*/ 78130 w 1763519"/>
                      <a:gd name="connsiteY8" fmla="*/ 51264 h 1744060"/>
                      <a:gd name="connsiteX9" fmla="*/ 195242 w 1763519"/>
                      <a:gd name="connsiteY9" fmla="*/ 34060 h 1744060"/>
                      <a:gd name="connsiteX10" fmla="*/ 274125 w 1763519"/>
                      <a:gd name="connsiteY10" fmla="*/ 580646 h 1744060"/>
                      <a:gd name="connsiteX11" fmla="*/ 533803 w 1763519"/>
                      <a:gd name="connsiteY11" fmla="*/ 1010415 h 1744060"/>
                      <a:gd name="connsiteX12" fmla="*/ 1096702 w 1763519"/>
                      <a:gd name="connsiteY12" fmla="*/ 1016815 h 1744060"/>
                      <a:gd name="connsiteX13" fmla="*/ 1371302 w 1763519"/>
                      <a:gd name="connsiteY13" fmla="*/ 599533 h 1744060"/>
                      <a:gd name="connsiteX14" fmla="*/ 1347241 w 1763519"/>
                      <a:gd name="connsiteY14" fmla="*/ 4053 h 1744060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39770 w 1763531"/>
                      <a:gd name="connsiteY4" fmla="*/ 1669421 h 1744655"/>
                      <a:gd name="connsiteX5" fmla="*/ 633714 w 1763531"/>
                      <a:gd name="connsiteY5" fmla="*/ 1628909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533803 w 1763531"/>
                      <a:gd name="connsiteY11" fmla="*/ 1011010 h 1744655"/>
                      <a:gd name="connsiteX12" fmla="*/ 1096702 w 1763531"/>
                      <a:gd name="connsiteY12" fmla="*/ 1017410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39770 w 1763531"/>
                      <a:gd name="connsiteY4" fmla="*/ 1669421 h 1744655"/>
                      <a:gd name="connsiteX5" fmla="*/ 630364 w 1763531"/>
                      <a:gd name="connsiteY5" fmla="*/ 1642307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533803 w 1763531"/>
                      <a:gd name="connsiteY11" fmla="*/ 1011010 h 1744655"/>
                      <a:gd name="connsiteX12" fmla="*/ 1096702 w 1763531"/>
                      <a:gd name="connsiteY12" fmla="*/ 1017410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39770 w 1763531"/>
                      <a:gd name="connsiteY4" fmla="*/ 1669421 h 1744655"/>
                      <a:gd name="connsiteX5" fmla="*/ 630364 w 1763531"/>
                      <a:gd name="connsiteY5" fmla="*/ 1642307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533803 w 1763531"/>
                      <a:gd name="connsiteY11" fmla="*/ 1011010 h 1744655"/>
                      <a:gd name="connsiteX12" fmla="*/ 1083468 w 1763531"/>
                      <a:gd name="connsiteY12" fmla="*/ 1147237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39770 w 1763531"/>
                      <a:gd name="connsiteY4" fmla="*/ 1669421 h 1744655"/>
                      <a:gd name="connsiteX5" fmla="*/ 630364 w 1763531"/>
                      <a:gd name="connsiteY5" fmla="*/ 1642307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573501 w 1763531"/>
                      <a:gd name="connsiteY11" fmla="*/ 1140839 h 1744655"/>
                      <a:gd name="connsiteX12" fmla="*/ 1083468 w 1763531"/>
                      <a:gd name="connsiteY12" fmla="*/ 1147237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39770 w 1763531"/>
                      <a:gd name="connsiteY4" fmla="*/ 1669421 h 1744655"/>
                      <a:gd name="connsiteX5" fmla="*/ 630364 w 1763531"/>
                      <a:gd name="connsiteY5" fmla="*/ 1642307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547748 w 1763531"/>
                      <a:gd name="connsiteY11" fmla="*/ 1284729 h 1744655"/>
                      <a:gd name="connsiteX12" fmla="*/ 1083468 w 1763531"/>
                      <a:gd name="connsiteY12" fmla="*/ 1147237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39770 w 1763531"/>
                      <a:gd name="connsiteY4" fmla="*/ 1669421 h 1744655"/>
                      <a:gd name="connsiteX5" fmla="*/ 630364 w 1763531"/>
                      <a:gd name="connsiteY5" fmla="*/ 1642307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547748 w 1763531"/>
                      <a:gd name="connsiteY11" fmla="*/ 1284729 h 1744655"/>
                      <a:gd name="connsiteX12" fmla="*/ 1186474 w 1763531"/>
                      <a:gd name="connsiteY12" fmla="*/ 1342517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39770 w 1763531"/>
                      <a:gd name="connsiteY4" fmla="*/ 1669421 h 1744655"/>
                      <a:gd name="connsiteX5" fmla="*/ 630364 w 1763531"/>
                      <a:gd name="connsiteY5" fmla="*/ 1642307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418989 w 1763531"/>
                      <a:gd name="connsiteY11" fmla="*/ 1356675 h 1744655"/>
                      <a:gd name="connsiteX12" fmla="*/ 1186474 w 1763531"/>
                      <a:gd name="connsiteY12" fmla="*/ 1342517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39770 w 1763531"/>
                      <a:gd name="connsiteY4" fmla="*/ 1669421 h 1744655"/>
                      <a:gd name="connsiteX5" fmla="*/ 630364 w 1763531"/>
                      <a:gd name="connsiteY5" fmla="*/ 1642307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418989 w 1763531"/>
                      <a:gd name="connsiteY11" fmla="*/ 1356675 h 1744655"/>
                      <a:gd name="connsiteX12" fmla="*/ 1250854 w 1763531"/>
                      <a:gd name="connsiteY12" fmla="*/ 1363073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52646 w 1763531"/>
                      <a:gd name="connsiteY4" fmla="*/ 1659142 h 1744655"/>
                      <a:gd name="connsiteX5" fmla="*/ 630364 w 1763531"/>
                      <a:gd name="connsiteY5" fmla="*/ 1642307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418989 w 1763531"/>
                      <a:gd name="connsiteY11" fmla="*/ 1356675 h 1744655"/>
                      <a:gd name="connsiteX12" fmla="*/ 1250854 w 1763531"/>
                      <a:gd name="connsiteY12" fmla="*/ 1363073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63531"/>
                      <a:gd name="connsiteY0" fmla="*/ 4648 h 1744655"/>
                      <a:gd name="connsiteX1" fmla="*/ 1523894 w 1763531"/>
                      <a:gd name="connsiteY1" fmla="*/ 9069 h 1744655"/>
                      <a:gd name="connsiteX2" fmla="*/ 1472879 w 1763531"/>
                      <a:gd name="connsiteY2" fmla="*/ 1099367 h 1744655"/>
                      <a:gd name="connsiteX3" fmla="*/ 1762246 w 1763531"/>
                      <a:gd name="connsiteY3" fmla="*/ 1744655 h 1744655"/>
                      <a:gd name="connsiteX4" fmla="*/ 1365521 w 1763531"/>
                      <a:gd name="connsiteY4" fmla="*/ 1679698 h 1744655"/>
                      <a:gd name="connsiteX5" fmla="*/ 630364 w 1763531"/>
                      <a:gd name="connsiteY5" fmla="*/ 1642307 h 1744655"/>
                      <a:gd name="connsiteX6" fmla="*/ 0 w 1763531"/>
                      <a:gd name="connsiteY6" fmla="*/ 1686783 h 1744655"/>
                      <a:gd name="connsiteX7" fmla="*/ 170726 w 1763531"/>
                      <a:gd name="connsiteY7" fmla="*/ 1105154 h 1744655"/>
                      <a:gd name="connsiteX8" fmla="*/ 78130 w 1763531"/>
                      <a:gd name="connsiteY8" fmla="*/ 51859 h 1744655"/>
                      <a:gd name="connsiteX9" fmla="*/ 195242 w 1763531"/>
                      <a:gd name="connsiteY9" fmla="*/ 34655 h 1744655"/>
                      <a:gd name="connsiteX10" fmla="*/ 274125 w 1763531"/>
                      <a:gd name="connsiteY10" fmla="*/ 581241 h 1744655"/>
                      <a:gd name="connsiteX11" fmla="*/ 418989 w 1763531"/>
                      <a:gd name="connsiteY11" fmla="*/ 1356675 h 1744655"/>
                      <a:gd name="connsiteX12" fmla="*/ 1250854 w 1763531"/>
                      <a:gd name="connsiteY12" fmla="*/ 1363073 h 1744655"/>
                      <a:gd name="connsiteX13" fmla="*/ 1371302 w 1763531"/>
                      <a:gd name="connsiteY13" fmla="*/ 600128 h 1744655"/>
                      <a:gd name="connsiteX14" fmla="*/ 1347241 w 1763531"/>
                      <a:gd name="connsiteY14" fmla="*/ 4648 h 1744655"/>
                      <a:gd name="connsiteX0" fmla="*/ 1347241 w 1776361"/>
                      <a:gd name="connsiteY0" fmla="*/ 4648 h 1796045"/>
                      <a:gd name="connsiteX1" fmla="*/ 1523894 w 1776361"/>
                      <a:gd name="connsiteY1" fmla="*/ 9069 h 1796045"/>
                      <a:gd name="connsiteX2" fmla="*/ 1472879 w 1776361"/>
                      <a:gd name="connsiteY2" fmla="*/ 1099367 h 1796045"/>
                      <a:gd name="connsiteX3" fmla="*/ 1775122 w 1776361"/>
                      <a:gd name="connsiteY3" fmla="*/ 1796045 h 1796045"/>
                      <a:gd name="connsiteX4" fmla="*/ 1365521 w 1776361"/>
                      <a:gd name="connsiteY4" fmla="*/ 1679698 h 1796045"/>
                      <a:gd name="connsiteX5" fmla="*/ 630364 w 1776361"/>
                      <a:gd name="connsiteY5" fmla="*/ 1642307 h 1796045"/>
                      <a:gd name="connsiteX6" fmla="*/ 0 w 1776361"/>
                      <a:gd name="connsiteY6" fmla="*/ 1686783 h 1796045"/>
                      <a:gd name="connsiteX7" fmla="*/ 170726 w 1776361"/>
                      <a:gd name="connsiteY7" fmla="*/ 1105154 h 1796045"/>
                      <a:gd name="connsiteX8" fmla="*/ 78130 w 1776361"/>
                      <a:gd name="connsiteY8" fmla="*/ 51859 h 1796045"/>
                      <a:gd name="connsiteX9" fmla="*/ 195242 w 1776361"/>
                      <a:gd name="connsiteY9" fmla="*/ 34655 h 1796045"/>
                      <a:gd name="connsiteX10" fmla="*/ 274125 w 1776361"/>
                      <a:gd name="connsiteY10" fmla="*/ 581241 h 1796045"/>
                      <a:gd name="connsiteX11" fmla="*/ 418989 w 1776361"/>
                      <a:gd name="connsiteY11" fmla="*/ 1356675 h 1796045"/>
                      <a:gd name="connsiteX12" fmla="*/ 1250854 w 1776361"/>
                      <a:gd name="connsiteY12" fmla="*/ 1363073 h 1796045"/>
                      <a:gd name="connsiteX13" fmla="*/ 1371302 w 1776361"/>
                      <a:gd name="connsiteY13" fmla="*/ 600128 h 1796045"/>
                      <a:gd name="connsiteX14" fmla="*/ 1347241 w 1776361"/>
                      <a:gd name="connsiteY14" fmla="*/ 4648 h 1796045"/>
                      <a:gd name="connsiteX0" fmla="*/ 1347241 w 1776359"/>
                      <a:gd name="connsiteY0" fmla="*/ 4648 h 1796045"/>
                      <a:gd name="connsiteX1" fmla="*/ 1523894 w 1776359"/>
                      <a:gd name="connsiteY1" fmla="*/ 9069 h 1796045"/>
                      <a:gd name="connsiteX2" fmla="*/ 1472879 w 1776359"/>
                      <a:gd name="connsiteY2" fmla="*/ 1099367 h 1796045"/>
                      <a:gd name="connsiteX3" fmla="*/ 1775122 w 1776359"/>
                      <a:gd name="connsiteY3" fmla="*/ 1796045 h 1796045"/>
                      <a:gd name="connsiteX4" fmla="*/ 1378398 w 1776359"/>
                      <a:gd name="connsiteY4" fmla="*/ 1720809 h 1796045"/>
                      <a:gd name="connsiteX5" fmla="*/ 630364 w 1776359"/>
                      <a:gd name="connsiteY5" fmla="*/ 1642307 h 1796045"/>
                      <a:gd name="connsiteX6" fmla="*/ 0 w 1776359"/>
                      <a:gd name="connsiteY6" fmla="*/ 1686783 h 1796045"/>
                      <a:gd name="connsiteX7" fmla="*/ 170726 w 1776359"/>
                      <a:gd name="connsiteY7" fmla="*/ 1105154 h 1796045"/>
                      <a:gd name="connsiteX8" fmla="*/ 78130 w 1776359"/>
                      <a:gd name="connsiteY8" fmla="*/ 51859 h 1796045"/>
                      <a:gd name="connsiteX9" fmla="*/ 195242 w 1776359"/>
                      <a:gd name="connsiteY9" fmla="*/ 34655 h 1796045"/>
                      <a:gd name="connsiteX10" fmla="*/ 274125 w 1776359"/>
                      <a:gd name="connsiteY10" fmla="*/ 581241 h 1796045"/>
                      <a:gd name="connsiteX11" fmla="*/ 418989 w 1776359"/>
                      <a:gd name="connsiteY11" fmla="*/ 1356675 h 1796045"/>
                      <a:gd name="connsiteX12" fmla="*/ 1250854 w 1776359"/>
                      <a:gd name="connsiteY12" fmla="*/ 1363073 h 1796045"/>
                      <a:gd name="connsiteX13" fmla="*/ 1371302 w 1776359"/>
                      <a:gd name="connsiteY13" fmla="*/ 600128 h 1796045"/>
                      <a:gd name="connsiteX14" fmla="*/ 1347241 w 1776359"/>
                      <a:gd name="connsiteY14" fmla="*/ 4648 h 1796045"/>
                      <a:gd name="connsiteX0" fmla="*/ 1347241 w 1776361"/>
                      <a:gd name="connsiteY0" fmla="*/ 4648 h 1796045"/>
                      <a:gd name="connsiteX1" fmla="*/ 1523894 w 1776361"/>
                      <a:gd name="connsiteY1" fmla="*/ 9069 h 1796045"/>
                      <a:gd name="connsiteX2" fmla="*/ 1472879 w 1776361"/>
                      <a:gd name="connsiteY2" fmla="*/ 1099367 h 1796045"/>
                      <a:gd name="connsiteX3" fmla="*/ 1775122 w 1776361"/>
                      <a:gd name="connsiteY3" fmla="*/ 1796045 h 1796045"/>
                      <a:gd name="connsiteX4" fmla="*/ 1378398 w 1776361"/>
                      <a:gd name="connsiteY4" fmla="*/ 1720809 h 1796045"/>
                      <a:gd name="connsiteX5" fmla="*/ 578861 w 1776361"/>
                      <a:gd name="connsiteY5" fmla="*/ 1693696 h 1796045"/>
                      <a:gd name="connsiteX6" fmla="*/ 0 w 1776361"/>
                      <a:gd name="connsiteY6" fmla="*/ 1686783 h 1796045"/>
                      <a:gd name="connsiteX7" fmla="*/ 170726 w 1776361"/>
                      <a:gd name="connsiteY7" fmla="*/ 1105154 h 1796045"/>
                      <a:gd name="connsiteX8" fmla="*/ 78130 w 1776361"/>
                      <a:gd name="connsiteY8" fmla="*/ 51859 h 1796045"/>
                      <a:gd name="connsiteX9" fmla="*/ 195242 w 1776361"/>
                      <a:gd name="connsiteY9" fmla="*/ 34655 h 1796045"/>
                      <a:gd name="connsiteX10" fmla="*/ 274125 w 1776361"/>
                      <a:gd name="connsiteY10" fmla="*/ 581241 h 1796045"/>
                      <a:gd name="connsiteX11" fmla="*/ 418989 w 1776361"/>
                      <a:gd name="connsiteY11" fmla="*/ 1356675 h 1796045"/>
                      <a:gd name="connsiteX12" fmla="*/ 1250854 w 1776361"/>
                      <a:gd name="connsiteY12" fmla="*/ 1363073 h 1796045"/>
                      <a:gd name="connsiteX13" fmla="*/ 1371302 w 1776361"/>
                      <a:gd name="connsiteY13" fmla="*/ 600128 h 1796045"/>
                      <a:gd name="connsiteX14" fmla="*/ 1347241 w 1776361"/>
                      <a:gd name="connsiteY14" fmla="*/ 4648 h 1796045"/>
                      <a:gd name="connsiteX0" fmla="*/ 1463125 w 1892243"/>
                      <a:gd name="connsiteY0" fmla="*/ 4648 h 1796045"/>
                      <a:gd name="connsiteX1" fmla="*/ 1639778 w 1892243"/>
                      <a:gd name="connsiteY1" fmla="*/ 9069 h 1796045"/>
                      <a:gd name="connsiteX2" fmla="*/ 1588763 w 1892243"/>
                      <a:gd name="connsiteY2" fmla="*/ 1099367 h 1796045"/>
                      <a:gd name="connsiteX3" fmla="*/ 1891006 w 1892243"/>
                      <a:gd name="connsiteY3" fmla="*/ 1796045 h 1796045"/>
                      <a:gd name="connsiteX4" fmla="*/ 1494282 w 1892243"/>
                      <a:gd name="connsiteY4" fmla="*/ 1720809 h 1796045"/>
                      <a:gd name="connsiteX5" fmla="*/ 694745 w 1892243"/>
                      <a:gd name="connsiteY5" fmla="*/ 1693696 h 1796045"/>
                      <a:gd name="connsiteX6" fmla="*/ 0 w 1892243"/>
                      <a:gd name="connsiteY6" fmla="*/ 1707339 h 1796045"/>
                      <a:gd name="connsiteX7" fmla="*/ 286610 w 1892243"/>
                      <a:gd name="connsiteY7" fmla="*/ 1105154 h 1796045"/>
                      <a:gd name="connsiteX8" fmla="*/ 194014 w 1892243"/>
                      <a:gd name="connsiteY8" fmla="*/ 51859 h 1796045"/>
                      <a:gd name="connsiteX9" fmla="*/ 311126 w 1892243"/>
                      <a:gd name="connsiteY9" fmla="*/ 34655 h 1796045"/>
                      <a:gd name="connsiteX10" fmla="*/ 390009 w 1892243"/>
                      <a:gd name="connsiteY10" fmla="*/ 581241 h 1796045"/>
                      <a:gd name="connsiteX11" fmla="*/ 534873 w 1892243"/>
                      <a:gd name="connsiteY11" fmla="*/ 1356675 h 1796045"/>
                      <a:gd name="connsiteX12" fmla="*/ 1366738 w 1892243"/>
                      <a:gd name="connsiteY12" fmla="*/ 1363073 h 1796045"/>
                      <a:gd name="connsiteX13" fmla="*/ 1487186 w 1892243"/>
                      <a:gd name="connsiteY13" fmla="*/ 600128 h 1796045"/>
                      <a:gd name="connsiteX14" fmla="*/ 1463125 w 1892243"/>
                      <a:gd name="connsiteY14" fmla="*/ 4648 h 1796045"/>
                      <a:gd name="connsiteX0" fmla="*/ 1347241 w 1776361"/>
                      <a:gd name="connsiteY0" fmla="*/ 4648 h 1796045"/>
                      <a:gd name="connsiteX1" fmla="*/ 1523894 w 1776361"/>
                      <a:gd name="connsiteY1" fmla="*/ 9069 h 1796045"/>
                      <a:gd name="connsiteX2" fmla="*/ 1472879 w 1776361"/>
                      <a:gd name="connsiteY2" fmla="*/ 1099367 h 1796045"/>
                      <a:gd name="connsiteX3" fmla="*/ 1775122 w 1776361"/>
                      <a:gd name="connsiteY3" fmla="*/ 1796045 h 1796045"/>
                      <a:gd name="connsiteX4" fmla="*/ 1378398 w 1776361"/>
                      <a:gd name="connsiteY4" fmla="*/ 1720809 h 1796045"/>
                      <a:gd name="connsiteX5" fmla="*/ 578861 w 1776361"/>
                      <a:gd name="connsiteY5" fmla="*/ 1693696 h 1796045"/>
                      <a:gd name="connsiteX6" fmla="*/ 0 w 1776361"/>
                      <a:gd name="connsiteY6" fmla="*/ 1707339 h 1796045"/>
                      <a:gd name="connsiteX7" fmla="*/ 170726 w 1776361"/>
                      <a:gd name="connsiteY7" fmla="*/ 1105154 h 1796045"/>
                      <a:gd name="connsiteX8" fmla="*/ 78130 w 1776361"/>
                      <a:gd name="connsiteY8" fmla="*/ 51859 h 1796045"/>
                      <a:gd name="connsiteX9" fmla="*/ 195242 w 1776361"/>
                      <a:gd name="connsiteY9" fmla="*/ 34655 h 1796045"/>
                      <a:gd name="connsiteX10" fmla="*/ 274125 w 1776361"/>
                      <a:gd name="connsiteY10" fmla="*/ 581241 h 1796045"/>
                      <a:gd name="connsiteX11" fmla="*/ 418989 w 1776361"/>
                      <a:gd name="connsiteY11" fmla="*/ 1356675 h 1796045"/>
                      <a:gd name="connsiteX12" fmla="*/ 1250854 w 1776361"/>
                      <a:gd name="connsiteY12" fmla="*/ 1363073 h 1796045"/>
                      <a:gd name="connsiteX13" fmla="*/ 1371302 w 1776361"/>
                      <a:gd name="connsiteY13" fmla="*/ 600128 h 1796045"/>
                      <a:gd name="connsiteX14" fmla="*/ 1347241 w 1776361"/>
                      <a:gd name="connsiteY14" fmla="*/ 4648 h 1796045"/>
                      <a:gd name="connsiteX0" fmla="*/ 1347241 w 1750705"/>
                      <a:gd name="connsiteY0" fmla="*/ 4648 h 1765211"/>
                      <a:gd name="connsiteX1" fmla="*/ 1523894 w 1750705"/>
                      <a:gd name="connsiteY1" fmla="*/ 9069 h 1765211"/>
                      <a:gd name="connsiteX2" fmla="*/ 1472879 w 1750705"/>
                      <a:gd name="connsiteY2" fmla="*/ 1099367 h 1765211"/>
                      <a:gd name="connsiteX3" fmla="*/ 1749370 w 1750705"/>
                      <a:gd name="connsiteY3" fmla="*/ 1765211 h 1765211"/>
                      <a:gd name="connsiteX4" fmla="*/ 1378398 w 1750705"/>
                      <a:gd name="connsiteY4" fmla="*/ 1720809 h 1765211"/>
                      <a:gd name="connsiteX5" fmla="*/ 578861 w 1750705"/>
                      <a:gd name="connsiteY5" fmla="*/ 1693696 h 1765211"/>
                      <a:gd name="connsiteX6" fmla="*/ 0 w 1750705"/>
                      <a:gd name="connsiteY6" fmla="*/ 1707339 h 1765211"/>
                      <a:gd name="connsiteX7" fmla="*/ 170726 w 1750705"/>
                      <a:gd name="connsiteY7" fmla="*/ 1105154 h 1765211"/>
                      <a:gd name="connsiteX8" fmla="*/ 78130 w 1750705"/>
                      <a:gd name="connsiteY8" fmla="*/ 51859 h 1765211"/>
                      <a:gd name="connsiteX9" fmla="*/ 195242 w 1750705"/>
                      <a:gd name="connsiteY9" fmla="*/ 34655 h 1765211"/>
                      <a:gd name="connsiteX10" fmla="*/ 274125 w 1750705"/>
                      <a:gd name="connsiteY10" fmla="*/ 581241 h 1765211"/>
                      <a:gd name="connsiteX11" fmla="*/ 418989 w 1750705"/>
                      <a:gd name="connsiteY11" fmla="*/ 1356675 h 1765211"/>
                      <a:gd name="connsiteX12" fmla="*/ 1250854 w 1750705"/>
                      <a:gd name="connsiteY12" fmla="*/ 1363073 h 1765211"/>
                      <a:gd name="connsiteX13" fmla="*/ 1371302 w 1750705"/>
                      <a:gd name="connsiteY13" fmla="*/ 600128 h 1765211"/>
                      <a:gd name="connsiteX14" fmla="*/ 1347241 w 1750705"/>
                      <a:gd name="connsiteY14" fmla="*/ 4648 h 1765211"/>
                      <a:gd name="connsiteX0" fmla="*/ 1360116 w 1763580"/>
                      <a:gd name="connsiteY0" fmla="*/ 4648 h 1765211"/>
                      <a:gd name="connsiteX1" fmla="*/ 1536769 w 1763580"/>
                      <a:gd name="connsiteY1" fmla="*/ 9069 h 1765211"/>
                      <a:gd name="connsiteX2" fmla="*/ 1485754 w 1763580"/>
                      <a:gd name="connsiteY2" fmla="*/ 1099367 h 1765211"/>
                      <a:gd name="connsiteX3" fmla="*/ 1762245 w 1763580"/>
                      <a:gd name="connsiteY3" fmla="*/ 1765211 h 1765211"/>
                      <a:gd name="connsiteX4" fmla="*/ 1391273 w 1763580"/>
                      <a:gd name="connsiteY4" fmla="*/ 1720809 h 1765211"/>
                      <a:gd name="connsiteX5" fmla="*/ 591736 w 1763580"/>
                      <a:gd name="connsiteY5" fmla="*/ 1693696 h 1765211"/>
                      <a:gd name="connsiteX6" fmla="*/ 0 w 1763580"/>
                      <a:gd name="connsiteY6" fmla="*/ 1676505 h 1765211"/>
                      <a:gd name="connsiteX7" fmla="*/ 183601 w 1763580"/>
                      <a:gd name="connsiteY7" fmla="*/ 1105154 h 1765211"/>
                      <a:gd name="connsiteX8" fmla="*/ 91005 w 1763580"/>
                      <a:gd name="connsiteY8" fmla="*/ 51859 h 1765211"/>
                      <a:gd name="connsiteX9" fmla="*/ 208117 w 1763580"/>
                      <a:gd name="connsiteY9" fmla="*/ 34655 h 1765211"/>
                      <a:gd name="connsiteX10" fmla="*/ 287000 w 1763580"/>
                      <a:gd name="connsiteY10" fmla="*/ 581241 h 1765211"/>
                      <a:gd name="connsiteX11" fmla="*/ 431864 w 1763580"/>
                      <a:gd name="connsiteY11" fmla="*/ 1356675 h 1765211"/>
                      <a:gd name="connsiteX12" fmla="*/ 1263729 w 1763580"/>
                      <a:gd name="connsiteY12" fmla="*/ 1363073 h 1765211"/>
                      <a:gd name="connsiteX13" fmla="*/ 1384177 w 1763580"/>
                      <a:gd name="connsiteY13" fmla="*/ 600128 h 1765211"/>
                      <a:gd name="connsiteX14" fmla="*/ 1360116 w 1763580"/>
                      <a:gd name="connsiteY14" fmla="*/ 4648 h 1765211"/>
                      <a:gd name="connsiteX0" fmla="*/ 1360116 w 1776404"/>
                      <a:gd name="connsiteY0" fmla="*/ 4648 h 1724100"/>
                      <a:gd name="connsiteX1" fmla="*/ 1536769 w 1776404"/>
                      <a:gd name="connsiteY1" fmla="*/ 9069 h 1724100"/>
                      <a:gd name="connsiteX2" fmla="*/ 1485754 w 1776404"/>
                      <a:gd name="connsiteY2" fmla="*/ 1099367 h 1724100"/>
                      <a:gd name="connsiteX3" fmla="*/ 1775120 w 1776404"/>
                      <a:gd name="connsiteY3" fmla="*/ 1724100 h 1724100"/>
                      <a:gd name="connsiteX4" fmla="*/ 1391273 w 1776404"/>
                      <a:gd name="connsiteY4" fmla="*/ 1720809 h 1724100"/>
                      <a:gd name="connsiteX5" fmla="*/ 591736 w 1776404"/>
                      <a:gd name="connsiteY5" fmla="*/ 1693696 h 1724100"/>
                      <a:gd name="connsiteX6" fmla="*/ 0 w 1776404"/>
                      <a:gd name="connsiteY6" fmla="*/ 1676505 h 1724100"/>
                      <a:gd name="connsiteX7" fmla="*/ 183601 w 1776404"/>
                      <a:gd name="connsiteY7" fmla="*/ 1105154 h 1724100"/>
                      <a:gd name="connsiteX8" fmla="*/ 91005 w 1776404"/>
                      <a:gd name="connsiteY8" fmla="*/ 51859 h 1724100"/>
                      <a:gd name="connsiteX9" fmla="*/ 208117 w 1776404"/>
                      <a:gd name="connsiteY9" fmla="*/ 34655 h 1724100"/>
                      <a:gd name="connsiteX10" fmla="*/ 287000 w 1776404"/>
                      <a:gd name="connsiteY10" fmla="*/ 581241 h 1724100"/>
                      <a:gd name="connsiteX11" fmla="*/ 431864 w 1776404"/>
                      <a:gd name="connsiteY11" fmla="*/ 1356675 h 1724100"/>
                      <a:gd name="connsiteX12" fmla="*/ 1263729 w 1776404"/>
                      <a:gd name="connsiteY12" fmla="*/ 1363073 h 1724100"/>
                      <a:gd name="connsiteX13" fmla="*/ 1384177 w 1776404"/>
                      <a:gd name="connsiteY13" fmla="*/ 600128 h 1724100"/>
                      <a:gd name="connsiteX14" fmla="*/ 1360116 w 1776404"/>
                      <a:gd name="connsiteY14" fmla="*/ 4648 h 1724100"/>
                      <a:gd name="connsiteX0" fmla="*/ 1360116 w 1737938"/>
                      <a:gd name="connsiteY0" fmla="*/ 4648 h 1744656"/>
                      <a:gd name="connsiteX1" fmla="*/ 1536769 w 1737938"/>
                      <a:gd name="connsiteY1" fmla="*/ 9069 h 1744656"/>
                      <a:gd name="connsiteX2" fmla="*/ 1485754 w 1737938"/>
                      <a:gd name="connsiteY2" fmla="*/ 1099367 h 1744656"/>
                      <a:gd name="connsiteX3" fmla="*/ 1736492 w 1737938"/>
                      <a:gd name="connsiteY3" fmla="*/ 1744656 h 1744656"/>
                      <a:gd name="connsiteX4" fmla="*/ 1391273 w 1737938"/>
                      <a:gd name="connsiteY4" fmla="*/ 1720809 h 1744656"/>
                      <a:gd name="connsiteX5" fmla="*/ 591736 w 1737938"/>
                      <a:gd name="connsiteY5" fmla="*/ 1693696 h 1744656"/>
                      <a:gd name="connsiteX6" fmla="*/ 0 w 1737938"/>
                      <a:gd name="connsiteY6" fmla="*/ 1676505 h 1744656"/>
                      <a:gd name="connsiteX7" fmla="*/ 183601 w 1737938"/>
                      <a:gd name="connsiteY7" fmla="*/ 1105154 h 1744656"/>
                      <a:gd name="connsiteX8" fmla="*/ 91005 w 1737938"/>
                      <a:gd name="connsiteY8" fmla="*/ 51859 h 1744656"/>
                      <a:gd name="connsiteX9" fmla="*/ 208117 w 1737938"/>
                      <a:gd name="connsiteY9" fmla="*/ 34655 h 1744656"/>
                      <a:gd name="connsiteX10" fmla="*/ 287000 w 1737938"/>
                      <a:gd name="connsiteY10" fmla="*/ 581241 h 1744656"/>
                      <a:gd name="connsiteX11" fmla="*/ 431864 w 1737938"/>
                      <a:gd name="connsiteY11" fmla="*/ 1356675 h 1744656"/>
                      <a:gd name="connsiteX12" fmla="*/ 1263729 w 1737938"/>
                      <a:gd name="connsiteY12" fmla="*/ 1363073 h 1744656"/>
                      <a:gd name="connsiteX13" fmla="*/ 1384177 w 1737938"/>
                      <a:gd name="connsiteY13" fmla="*/ 600128 h 1744656"/>
                      <a:gd name="connsiteX14" fmla="*/ 1360116 w 1737938"/>
                      <a:gd name="connsiteY14" fmla="*/ 4648 h 1744656"/>
                      <a:gd name="connsiteX0" fmla="*/ 1423716 w 1801538"/>
                      <a:gd name="connsiteY0" fmla="*/ 4648 h 1744656"/>
                      <a:gd name="connsiteX1" fmla="*/ 1600369 w 1801538"/>
                      <a:gd name="connsiteY1" fmla="*/ 9069 h 1744656"/>
                      <a:gd name="connsiteX2" fmla="*/ 1549354 w 1801538"/>
                      <a:gd name="connsiteY2" fmla="*/ 1099367 h 1744656"/>
                      <a:gd name="connsiteX3" fmla="*/ 1800092 w 1801538"/>
                      <a:gd name="connsiteY3" fmla="*/ 1744656 h 1744656"/>
                      <a:gd name="connsiteX4" fmla="*/ 1454873 w 1801538"/>
                      <a:gd name="connsiteY4" fmla="*/ 1720809 h 1744656"/>
                      <a:gd name="connsiteX5" fmla="*/ 655336 w 1801538"/>
                      <a:gd name="connsiteY5" fmla="*/ 1693696 h 1744656"/>
                      <a:gd name="connsiteX6" fmla="*/ 0 w 1801538"/>
                      <a:gd name="connsiteY6" fmla="*/ 1712199 h 1744656"/>
                      <a:gd name="connsiteX7" fmla="*/ 247201 w 1801538"/>
                      <a:gd name="connsiteY7" fmla="*/ 1105154 h 1744656"/>
                      <a:gd name="connsiteX8" fmla="*/ 154605 w 1801538"/>
                      <a:gd name="connsiteY8" fmla="*/ 51859 h 1744656"/>
                      <a:gd name="connsiteX9" fmla="*/ 271717 w 1801538"/>
                      <a:gd name="connsiteY9" fmla="*/ 34655 h 1744656"/>
                      <a:gd name="connsiteX10" fmla="*/ 350600 w 1801538"/>
                      <a:gd name="connsiteY10" fmla="*/ 581241 h 1744656"/>
                      <a:gd name="connsiteX11" fmla="*/ 495464 w 1801538"/>
                      <a:gd name="connsiteY11" fmla="*/ 1356675 h 1744656"/>
                      <a:gd name="connsiteX12" fmla="*/ 1327329 w 1801538"/>
                      <a:gd name="connsiteY12" fmla="*/ 1363073 h 1744656"/>
                      <a:gd name="connsiteX13" fmla="*/ 1447777 w 1801538"/>
                      <a:gd name="connsiteY13" fmla="*/ 600128 h 1744656"/>
                      <a:gd name="connsiteX14" fmla="*/ 1423716 w 1801538"/>
                      <a:gd name="connsiteY14" fmla="*/ 4648 h 1744656"/>
                      <a:gd name="connsiteX0" fmla="*/ 1423716 w 1907167"/>
                      <a:gd name="connsiteY0" fmla="*/ 4648 h 1833886"/>
                      <a:gd name="connsiteX1" fmla="*/ 1600369 w 1907167"/>
                      <a:gd name="connsiteY1" fmla="*/ 9069 h 1833886"/>
                      <a:gd name="connsiteX2" fmla="*/ 1549354 w 1907167"/>
                      <a:gd name="connsiteY2" fmla="*/ 1099367 h 1833886"/>
                      <a:gd name="connsiteX3" fmla="*/ 1906091 w 1907167"/>
                      <a:gd name="connsiteY3" fmla="*/ 1833886 h 1833886"/>
                      <a:gd name="connsiteX4" fmla="*/ 1454873 w 1907167"/>
                      <a:gd name="connsiteY4" fmla="*/ 1720809 h 1833886"/>
                      <a:gd name="connsiteX5" fmla="*/ 655336 w 1907167"/>
                      <a:gd name="connsiteY5" fmla="*/ 1693696 h 1833886"/>
                      <a:gd name="connsiteX6" fmla="*/ 0 w 1907167"/>
                      <a:gd name="connsiteY6" fmla="*/ 1712199 h 1833886"/>
                      <a:gd name="connsiteX7" fmla="*/ 247201 w 1907167"/>
                      <a:gd name="connsiteY7" fmla="*/ 1105154 h 1833886"/>
                      <a:gd name="connsiteX8" fmla="*/ 154605 w 1907167"/>
                      <a:gd name="connsiteY8" fmla="*/ 51859 h 1833886"/>
                      <a:gd name="connsiteX9" fmla="*/ 271717 w 1907167"/>
                      <a:gd name="connsiteY9" fmla="*/ 34655 h 1833886"/>
                      <a:gd name="connsiteX10" fmla="*/ 350600 w 1907167"/>
                      <a:gd name="connsiteY10" fmla="*/ 581241 h 1833886"/>
                      <a:gd name="connsiteX11" fmla="*/ 495464 w 1907167"/>
                      <a:gd name="connsiteY11" fmla="*/ 1356675 h 1833886"/>
                      <a:gd name="connsiteX12" fmla="*/ 1327329 w 1907167"/>
                      <a:gd name="connsiteY12" fmla="*/ 1363073 h 1833886"/>
                      <a:gd name="connsiteX13" fmla="*/ 1447777 w 1907167"/>
                      <a:gd name="connsiteY13" fmla="*/ 600128 h 1833886"/>
                      <a:gd name="connsiteX14" fmla="*/ 1423716 w 1907167"/>
                      <a:gd name="connsiteY14" fmla="*/ 4648 h 1833886"/>
                      <a:gd name="connsiteX0" fmla="*/ 1423716 w 1907205"/>
                      <a:gd name="connsiteY0" fmla="*/ 4648 h 1833886"/>
                      <a:gd name="connsiteX1" fmla="*/ 1528419 w 1907205"/>
                      <a:gd name="connsiteY1" fmla="*/ 9069 h 1833886"/>
                      <a:gd name="connsiteX2" fmla="*/ 1549354 w 1907205"/>
                      <a:gd name="connsiteY2" fmla="*/ 1099367 h 1833886"/>
                      <a:gd name="connsiteX3" fmla="*/ 1906091 w 1907205"/>
                      <a:gd name="connsiteY3" fmla="*/ 1833886 h 1833886"/>
                      <a:gd name="connsiteX4" fmla="*/ 1454873 w 1907205"/>
                      <a:gd name="connsiteY4" fmla="*/ 1720809 h 1833886"/>
                      <a:gd name="connsiteX5" fmla="*/ 655336 w 1907205"/>
                      <a:gd name="connsiteY5" fmla="*/ 1693696 h 1833886"/>
                      <a:gd name="connsiteX6" fmla="*/ 0 w 1907205"/>
                      <a:gd name="connsiteY6" fmla="*/ 1712199 h 1833886"/>
                      <a:gd name="connsiteX7" fmla="*/ 247201 w 1907205"/>
                      <a:gd name="connsiteY7" fmla="*/ 1105154 h 1833886"/>
                      <a:gd name="connsiteX8" fmla="*/ 154605 w 1907205"/>
                      <a:gd name="connsiteY8" fmla="*/ 51859 h 1833886"/>
                      <a:gd name="connsiteX9" fmla="*/ 271717 w 1907205"/>
                      <a:gd name="connsiteY9" fmla="*/ 34655 h 1833886"/>
                      <a:gd name="connsiteX10" fmla="*/ 350600 w 1907205"/>
                      <a:gd name="connsiteY10" fmla="*/ 581241 h 1833886"/>
                      <a:gd name="connsiteX11" fmla="*/ 495464 w 1907205"/>
                      <a:gd name="connsiteY11" fmla="*/ 1356675 h 1833886"/>
                      <a:gd name="connsiteX12" fmla="*/ 1327329 w 1907205"/>
                      <a:gd name="connsiteY12" fmla="*/ 1363073 h 1833886"/>
                      <a:gd name="connsiteX13" fmla="*/ 1447777 w 1907205"/>
                      <a:gd name="connsiteY13" fmla="*/ 600128 h 1833886"/>
                      <a:gd name="connsiteX14" fmla="*/ 1423716 w 1907205"/>
                      <a:gd name="connsiteY14" fmla="*/ 4648 h 1833886"/>
                      <a:gd name="connsiteX0" fmla="*/ 1423716 w 1907049"/>
                      <a:gd name="connsiteY0" fmla="*/ 4648 h 1833886"/>
                      <a:gd name="connsiteX1" fmla="*/ 1528419 w 1907049"/>
                      <a:gd name="connsiteY1" fmla="*/ 9069 h 1833886"/>
                      <a:gd name="connsiteX2" fmla="*/ 1495394 w 1907049"/>
                      <a:gd name="connsiteY2" fmla="*/ 1115998 h 1833886"/>
                      <a:gd name="connsiteX3" fmla="*/ 1906091 w 1907049"/>
                      <a:gd name="connsiteY3" fmla="*/ 1833886 h 1833886"/>
                      <a:gd name="connsiteX4" fmla="*/ 1454873 w 1907049"/>
                      <a:gd name="connsiteY4" fmla="*/ 1720809 h 1833886"/>
                      <a:gd name="connsiteX5" fmla="*/ 655336 w 1907049"/>
                      <a:gd name="connsiteY5" fmla="*/ 1693696 h 1833886"/>
                      <a:gd name="connsiteX6" fmla="*/ 0 w 1907049"/>
                      <a:gd name="connsiteY6" fmla="*/ 1712199 h 1833886"/>
                      <a:gd name="connsiteX7" fmla="*/ 247201 w 1907049"/>
                      <a:gd name="connsiteY7" fmla="*/ 1105154 h 1833886"/>
                      <a:gd name="connsiteX8" fmla="*/ 154605 w 1907049"/>
                      <a:gd name="connsiteY8" fmla="*/ 51859 h 1833886"/>
                      <a:gd name="connsiteX9" fmla="*/ 271717 w 1907049"/>
                      <a:gd name="connsiteY9" fmla="*/ 34655 h 1833886"/>
                      <a:gd name="connsiteX10" fmla="*/ 350600 w 1907049"/>
                      <a:gd name="connsiteY10" fmla="*/ 581241 h 1833886"/>
                      <a:gd name="connsiteX11" fmla="*/ 495464 w 1907049"/>
                      <a:gd name="connsiteY11" fmla="*/ 1356675 h 1833886"/>
                      <a:gd name="connsiteX12" fmla="*/ 1327329 w 1907049"/>
                      <a:gd name="connsiteY12" fmla="*/ 1363073 h 1833886"/>
                      <a:gd name="connsiteX13" fmla="*/ 1447777 w 1907049"/>
                      <a:gd name="connsiteY13" fmla="*/ 600128 h 1833886"/>
                      <a:gd name="connsiteX14" fmla="*/ 1423716 w 1907049"/>
                      <a:gd name="connsiteY14" fmla="*/ 4648 h 1833886"/>
                      <a:gd name="connsiteX0" fmla="*/ 1423716 w 1692042"/>
                      <a:gd name="connsiteY0" fmla="*/ 4648 h 1783990"/>
                      <a:gd name="connsiteX1" fmla="*/ 1528419 w 1692042"/>
                      <a:gd name="connsiteY1" fmla="*/ 9069 h 1783990"/>
                      <a:gd name="connsiteX2" fmla="*/ 1495394 w 1692042"/>
                      <a:gd name="connsiteY2" fmla="*/ 1115998 h 1783990"/>
                      <a:gd name="connsiteX3" fmla="*/ 1690246 w 1692042"/>
                      <a:gd name="connsiteY3" fmla="*/ 1783990 h 1783990"/>
                      <a:gd name="connsiteX4" fmla="*/ 1454873 w 1692042"/>
                      <a:gd name="connsiteY4" fmla="*/ 1720809 h 1783990"/>
                      <a:gd name="connsiteX5" fmla="*/ 655336 w 1692042"/>
                      <a:gd name="connsiteY5" fmla="*/ 1693696 h 1783990"/>
                      <a:gd name="connsiteX6" fmla="*/ 0 w 1692042"/>
                      <a:gd name="connsiteY6" fmla="*/ 1712199 h 1783990"/>
                      <a:gd name="connsiteX7" fmla="*/ 247201 w 1692042"/>
                      <a:gd name="connsiteY7" fmla="*/ 1105154 h 1783990"/>
                      <a:gd name="connsiteX8" fmla="*/ 154605 w 1692042"/>
                      <a:gd name="connsiteY8" fmla="*/ 51859 h 1783990"/>
                      <a:gd name="connsiteX9" fmla="*/ 271717 w 1692042"/>
                      <a:gd name="connsiteY9" fmla="*/ 34655 h 1783990"/>
                      <a:gd name="connsiteX10" fmla="*/ 350600 w 1692042"/>
                      <a:gd name="connsiteY10" fmla="*/ 581241 h 1783990"/>
                      <a:gd name="connsiteX11" fmla="*/ 495464 w 1692042"/>
                      <a:gd name="connsiteY11" fmla="*/ 1356675 h 1783990"/>
                      <a:gd name="connsiteX12" fmla="*/ 1327329 w 1692042"/>
                      <a:gd name="connsiteY12" fmla="*/ 1363073 h 1783990"/>
                      <a:gd name="connsiteX13" fmla="*/ 1447777 w 1692042"/>
                      <a:gd name="connsiteY13" fmla="*/ 600128 h 1783990"/>
                      <a:gd name="connsiteX14" fmla="*/ 1423716 w 1692042"/>
                      <a:gd name="connsiteY14" fmla="*/ 4648 h 1783990"/>
                      <a:gd name="connsiteX0" fmla="*/ 1269293 w 1537619"/>
                      <a:gd name="connsiteY0" fmla="*/ 4648 h 1783990"/>
                      <a:gd name="connsiteX1" fmla="*/ 1373996 w 1537619"/>
                      <a:gd name="connsiteY1" fmla="*/ 9069 h 1783990"/>
                      <a:gd name="connsiteX2" fmla="*/ 1340971 w 1537619"/>
                      <a:gd name="connsiteY2" fmla="*/ 1115998 h 1783990"/>
                      <a:gd name="connsiteX3" fmla="*/ 1535823 w 1537619"/>
                      <a:gd name="connsiteY3" fmla="*/ 1783990 h 1783990"/>
                      <a:gd name="connsiteX4" fmla="*/ 1300450 w 1537619"/>
                      <a:gd name="connsiteY4" fmla="*/ 1720809 h 1783990"/>
                      <a:gd name="connsiteX5" fmla="*/ 500913 w 1537619"/>
                      <a:gd name="connsiteY5" fmla="*/ 1693696 h 1783990"/>
                      <a:gd name="connsiteX6" fmla="*/ 25448 w 1537619"/>
                      <a:gd name="connsiteY6" fmla="*/ 1612411 h 1783990"/>
                      <a:gd name="connsiteX7" fmla="*/ 92778 w 1537619"/>
                      <a:gd name="connsiteY7" fmla="*/ 1105154 h 1783990"/>
                      <a:gd name="connsiteX8" fmla="*/ 182 w 1537619"/>
                      <a:gd name="connsiteY8" fmla="*/ 51859 h 1783990"/>
                      <a:gd name="connsiteX9" fmla="*/ 117294 w 1537619"/>
                      <a:gd name="connsiteY9" fmla="*/ 34655 h 1783990"/>
                      <a:gd name="connsiteX10" fmla="*/ 196177 w 1537619"/>
                      <a:gd name="connsiteY10" fmla="*/ 581241 h 1783990"/>
                      <a:gd name="connsiteX11" fmla="*/ 341041 w 1537619"/>
                      <a:gd name="connsiteY11" fmla="*/ 1356675 h 1783990"/>
                      <a:gd name="connsiteX12" fmla="*/ 1172906 w 1537619"/>
                      <a:gd name="connsiteY12" fmla="*/ 1363073 h 1783990"/>
                      <a:gd name="connsiteX13" fmla="*/ 1293354 w 1537619"/>
                      <a:gd name="connsiteY13" fmla="*/ 600128 h 1783990"/>
                      <a:gd name="connsiteX14" fmla="*/ 1269293 w 1537619"/>
                      <a:gd name="connsiteY14" fmla="*/ 4648 h 1783990"/>
                      <a:gd name="connsiteX0" fmla="*/ 1269293 w 1537619"/>
                      <a:gd name="connsiteY0" fmla="*/ 4648 h 1783990"/>
                      <a:gd name="connsiteX1" fmla="*/ 1373996 w 1537619"/>
                      <a:gd name="connsiteY1" fmla="*/ 9069 h 1783990"/>
                      <a:gd name="connsiteX2" fmla="*/ 1340971 w 1537619"/>
                      <a:gd name="connsiteY2" fmla="*/ 1115998 h 1783990"/>
                      <a:gd name="connsiteX3" fmla="*/ 1535823 w 1537619"/>
                      <a:gd name="connsiteY3" fmla="*/ 1783990 h 1783990"/>
                      <a:gd name="connsiteX4" fmla="*/ 1300450 w 1537619"/>
                      <a:gd name="connsiteY4" fmla="*/ 1720809 h 1783990"/>
                      <a:gd name="connsiteX5" fmla="*/ 500913 w 1537619"/>
                      <a:gd name="connsiteY5" fmla="*/ 1693697 h 1783990"/>
                      <a:gd name="connsiteX6" fmla="*/ 25448 w 1537619"/>
                      <a:gd name="connsiteY6" fmla="*/ 1612411 h 1783990"/>
                      <a:gd name="connsiteX7" fmla="*/ 92778 w 1537619"/>
                      <a:gd name="connsiteY7" fmla="*/ 1105154 h 1783990"/>
                      <a:gd name="connsiteX8" fmla="*/ 182 w 1537619"/>
                      <a:gd name="connsiteY8" fmla="*/ 51859 h 1783990"/>
                      <a:gd name="connsiteX9" fmla="*/ 117294 w 1537619"/>
                      <a:gd name="connsiteY9" fmla="*/ 34655 h 1783990"/>
                      <a:gd name="connsiteX10" fmla="*/ 196177 w 1537619"/>
                      <a:gd name="connsiteY10" fmla="*/ 581241 h 1783990"/>
                      <a:gd name="connsiteX11" fmla="*/ 341041 w 1537619"/>
                      <a:gd name="connsiteY11" fmla="*/ 1356675 h 1783990"/>
                      <a:gd name="connsiteX12" fmla="*/ 1172906 w 1537619"/>
                      <a:gd name="connsiteY12" fmla="*/ 1363073 h 1783990"/>
                      <a:gd name="connsiteX13" fmla="*/ 1293354 w 1537619"/>
                      <a:gd name="connsiteY13" fmla="*/ 600128 h 1783990"/>
                      <a:gd name="connsiteX14" fmla="*/ 1269293 w 1537619"/>
                      <a:gd name="connsiteY14" fmla="*/ 4648 h 1783990"/>
                      <a:gd name="connsiteX0" fmla="*/ 1269293 w 1537619"/>
                      <a:gd name="connsiteY0" fmla="*/ 4648 h 1783990"/>
                      <a:gd name="connsiteX1" fmla="*/ 1373996 w 1537619"/>
                      <a:gd name="connsiteY1" fmla="*/ 9069 h 1783990"/>
                      <a:gd name="connsiteX2" fmla="*/ 1340971 w 1537619"/>
                      <a:gd name="connsiteY2" fmla="*/ 1115998 h 1783990"/>
                      <a:gd name="connsiteX3" fmla="*/ 1535823 w 1537619"/>
                      <a:gd name="connsiteY3" fmla="*/ 1783990 h 1783990"/>
                      <a:gd name="connsiteX4" fmla="*/ 1300450 w 1537619"/>
                      <a:gd name="connsiteY4" fmla="*/ 1720809 h 1783990"/>
                      <a:gd name="connsiteX5" fmla="*/ 500913 w 1537619"/>
                      <a:gd name="connsiteY5" fmla="*/ 1693697 h 1783990"/>
                      <a:gd name="connsiteX6" fmla="*/ 25448 w 1537619"/>
                      <a:gd name="connsiteY6" fmla="*/ 1678937 h 1783990"/>
                      <a:gd name="connsiteX7" fmla="*/ 92778 w 1537619"/>
                      <a:gd name="connsiteY7" fmla="*/ 1105154 h 1783990"/>
                      <a:gd name="connsiteX8" fmla="*/ 182 w 1537619"/>
                      <a:gd name="connsiteY8" fmla="*/ 51859 h 1783990"/>
                      <a:gd name="connsiteX9" fmla="*/ 117294 w 1537619"/>
                      <a:gd name="connsiteY9" fmla="*/ 34655 h 1783990"/>
                      <a:gd name="connsiteX10" fmla="*/ 196177 w 1537619"/>
                      <a:gd name="connsiteY10" fmla="*/ 581241 h 1783990"/>
                      <a:gd name="connsiteX11" fmla="*/ 341041 w 1537619"/>
                      <a:gd name="connsiteY11" fmla="*/ 1356675 h 1783990"/>
                      <a:gd name="connsiteX12" fmla="*/ 1172906 w 1537619"/>
                      <a:gd name="connsiteY12" fmla="*/ 1363073 h 1783990"/>
                      <a:gd name="connsiteX13" fmla="*/ 1293354 w 1537619"/>
                      <a:gd name="connsiteY13" fmla="*/ 600128 h 1783990"/>
                      <a:gd name="connsiteX14" fmla="*/ 1269293 w 1537619"/>
                      <a:gd name="connsiteY14" fmla="*/ 4648 h 1783990"/>
                      <a:gd name="connsiteX0" fmla="*/ 1269293 w 1537619"/>
                      <a:gd name="connsiteY0" fmla="*/ 4648 h 1783990"/>
                      <a:gd name="connsiteX1" fmla="*/ 1373996 w 1537619"/>
                      <a:gd name="connsiteY1" fmla="*/ 9069 h 1783990"/>
                      <a:gd name="connsiteX2" fmla="*/ 1340971 w 1537619"/>
                      <a:gd name="connsiteY2" fmla="*/ 1115998 h 1783990"/>
                      <a:gd name="connsiteX3" fmla="*/ 1535823 w 1537619"/>
                      <a:gd name="connsiteY3" fmla="*/ 1783990 h 1783990"/>
                      <a:gd name="connsiteX4" fmla="*/ 1192527 w 1537619"/>
                      <a:gd name="connsiteY4" fmla="*/ 1687546 h 1783990"/>
                      <a:gd name="connsiteX5" fmla="*/ 500913 w 1537619"/>
                      <a:gd name="connsiteY5" fmla="*/ 1693697 h 1783990"/>
                      <a:gd name="connsiteX6" fmla="*/ 25448 w 1537619"/>
                      <a:gd name="connsiteY6" fmla="*/ 1678937 h 1783990"/>
                      <a:gd name="connsiteX7" fmla="*/ 92778 w 1537619"/>
                      <a:gd name="connsiteY7" fmla="*/ 1105154 h 1783990"/>
                      <a:gd name="connsiteX8" fmla="*/ 182 w 1537619"/>
                      <a:gd name="connsiteY8" fmla="*/ 51859 h 1783990"/>
                      <a:gd name="connsiteX9" fmla="*/ 117294 w 1537619"/>
                      <a:gd name="connsiteY9" fmla="*/ 34655 h 1783990"/>
                      <a:gd name="connsiteX10" fmla="*/ 196177 w 1537619"/>
                      <a:gd name="connsiteY10" fmla="*/ 581241 h 1783990"/>
                      <a:gd name="connsiteX11" fmla="*/ 341041 w 1537619"/>
                      <a:gd name="connsiteY11" fmla="*/ 1356675 h 1783990"/>
                      <a:gd name="connsiteX12" fmla="*/ 1172906 w 1537619"/>
                      <a:gd name="connsiteY12" fmla="*/ 1363073 h 1783990"/>
                      <a:gd name="connsiteX13" fmla="*/ 1293354 w 1537619"/>
                      <a:gd name="connsiteY13" fmla="*/ 600128 h 1783990"/>
                      <a:gd name="connsiteX14" fmla="*/ 1269293 w 1537619"/>
                      <a:gd name="connsiteY14" fmla="*/ 4648 h 1783990"/>
                      <a:gd name="connsiteX0" fmla="*/ 1269293 w 1466410"/>
                      <a:gd name="connsiteY0" fmla="*/ 4648 h 1767360"/>
                      <a:gd name="connsiteX1" fmla="*/ 1373996 w 1466410"/>
                      <a:gd name="connsiteY1" fmla="*/ 9069 h 1767360"/>
                      <a:gd name="connsiteX2" fmla="*/ 1340971 w 1466410"/>
                      <a:gd name="connsiteY2" fmla="*/ 1115998 h 1767360"/>
                      <a:gd name="connsiteX3" fmla="*/ 1463873 w 1466410"/>
                      <a:gd name="connsiteY3" fmla="*/ 1767360 h 1767360"/>
                      <a:gd name="connsiteX4" fmla="*/ 1192527 w 1466410"/>
                      <a:gd name="connsiteY4" fmla="*/ 1687546 h 1767360"/>
                      <a:gd name="connsiteX5" fmla="*/ 500913 w 1466410"/>
                      <a:gd name="connsiteY5" fmla="*/ 1693697 h 1767360"/>
                      <a:gd name="connsiteX6" fmla="*/ 25448 w 1466410"/>
                      <a:gd name="connsiteY6" fmla="*/ 1678937 h 1767360"/>
                      <a:gd name="connsiteX7" fmla="*/ 92778 w 1466410"/>
                      <a:gd name="connsiteY7" fmla="*/ 1105154 h 1767360"/>
                      <a:gd name="connsiteX8" fmla="*/ 182 w 1466410"/>
                      <a:gd name="connsiteY8" fmla="*/ 51859 h 1767360"/>
                      <a:gd name="connsiteX9" fmla="*/ 117294 w 1466410"/>
                      <a:gd name="connsiteY9" fmla="*/ 34655 h 1767360"/>
                      <a:gd name="connsiteX10" fmla="*/ 196177 w 1466410"/>
                      <a:gd name="connsiteY10" fmla="*/ 581241 h 1767360"/>
                      <a:gd name="connsiteX11" fmla="*/ 341041 w 1466410"/>
                      <a:gd name="connsiteY11" fmla="*/ 1356675 h 1767360"/>
                      <a:gd name="connsiteX12" fmla="*/ 1172906 w 1466410"/>
                      <a:gd name="connsiteY12" fmla="*/ 1363073 h 1767360"/>
                      <a:gd name="connsiteX13" fmla="*/ 1293354 w 1466410"/>
                      <a:gd name="connsiteY13" fmla="*/ 600128 h 1767360"/>
                      <a:gd name="connsiteX14" fmla="*/ 1269293 w 1466410"/>
                      <a:gd name="connsiteY14" fmla="*/ 4648 h 1767360"/>
                      <a:gd name="connsiteX0" fmla="*/ 1269293 w 1466410"/>
                      <a:gd name="connsiteY0" fmla="*/ 4648 h 1767360"/>
                      <a:gd name="connsiteX1" fmla="*/ 1373996 w 1466410"/>
                      <a:gd name="connsiteY1" fmla="*/ 9069 h 1767360"/>
                      <a:gd name="connsiteX2" fmla="*/ 1340971 w 1466410"/>
                      <a:gd name="connsiteY2" fmla="*/ 1115998 h 1767360"/>
                      <a:gd name="connsiteX3" fmla="*/ 1463873 w 1466410"/>
                      <a:gd name="connsiteY3" fmla="*/ 1767360 h 1767360"/>
                      <a:gd name="connsiteX4" fmla="*/ 1192527 w 1466410"/>
                      <a:gd name="connsiteY4" fmla="*/ 1687546 h 1767360"/>
                      <a:gd name="connsiteX5" fmla="*/ 500913 w 1466410"/>
                      <a:gd name="connsiteY5" fmla="*/ 1693697 h 1767360"/>
                      <a:gd name="connsiteX6" fmla="*/ 25448 w 1466410"/>
                      <a:gd name="connsiteY6" fmla="*/ 1678937 h 1767360"/>
                      <a:gd name="connsiteX7" fmla="*/ 92778 w 1466410"/>
                      <a:gd name="connsiteY7" fmla="*/ 1105154 h 1767360"/>
                      <a:gd name="connsiteX8" fmla="*/ 182 w 1466410"/>
                      <a:gd name="connsiteY8" fmla="*/ 51859 h 1767360"/>
                      <a:gd name="connsiteX9" fmla="*/ 117294 w 1466410"/>
                      <a:gd name="connsiteY9" fmla="*/ 34655 h 1767360"/>
                      <a:gd name="connsiteX10" fmla="*/ 196177 w 1466410"/>
                      <a:gd name="connsiteY10" fmla="*/ 581241 h 1767360"/>
                      <a:gd name="connsiteX11" fmla="*/ 341041 w 1466410"/>
                      <a:gd name="connsiteY11" fmla="*/ 1356675 h 1767360"/>
                      <a:gd name="connsiteX12" fmla="*/ 1172905 w 1466410"/>
                      <a:gd name="connsiteY12" fmla="*/ 1379702 h 1767360"/>
                      <a:gd name="connsiteX13" fmla="*/ 1293354 w 1466410"/>
                      <a:gd name="connsiteY13" fmla="*/ 600128 h 1767360"/>
                      <a:gd name="connsiteX14" fmla="*/ 1269293 w 1466410"/>
                      <a:gd name="connsiteY14" fmla="*/ 4648 h 1767360"/>
                      <a:gd name="connsiteX0" fmla="*/ 1269293 w 1468936"/>
                      <a:gd name="connsiteY0" fmla="*/ 4648 h 1767360"/>
                      <a:gd name="connsiteX1" fmla="*/ 1373996 w 1468936"/>
                      <a:gd name="connsiteY1" fmla="*/ 9069 h 1767360"/>
                      <a:gd name="connsiteX2" fmla="*/ 1414073 w 1468936"/>
                      <a:gd name="connsiteY2" fmla="*/ 1143036 h 1767360"/>
                      <a:gd name="connsiteX3" fmla="*/ 1463873 w 1468936"/>
                      <a:gd name="connsiteY3" fmla="*/ 1767360 h 1767360"/>
                      <a:gd name="connsiteX4" fmla="*/ 1192527 w 1468936"/>
                      <a:gd name="connsiteY4" fmla="*/ 1687546 h 1767360"/>
                      <a:gd name="connsiteX5" fmla="*/ 500913 w 1468936"/>
                      <a:gd name="connsiteY5" fmla="*/ 1693697 h 1767360"/>
                      <a:gd name="connsiteX6" fmla="*/ 25448 w 1468936"/>
                      <a:gd name="connsiteY6" fmla="*/ 1678937 h 1767360"/>
                      <a:gd name="connsiteX7" fmla="*/ 92778 w 1468936"/>
                      <a:gd name="connsiteY7" fmla="*/ 1105154 h 1767360"/>
                      <a:gd name="connsiteX8" fmla="*/ 182 w 1468936"/>
                      <a:gd name="connsiteY8" fmla="*/ 51859 h 1767360"/>
                      <a:gd name="connsiteX9" fmla="*/ 117294 w 1468936"/>
                      <a:gd name="connsiteY9" fmla="*/ 34655 h 1767360"/>
                      <a:gd name="connsiteX10" fmla="*/ 196177 w 1468936"/>
                      <a:gd name="connsiteY10" fmla="*/ 581241 h 1767360"/>
                      <a:gd name="connsiteX11" fmla="*/ 341041 w 1468936"/>
                      <a:gd name="connsiteY11" fmla="*/ 1356675 h 1767360"/>
                      <a:gd name="connsiteX12" fmla="*/ 1172905 w 1468936"/>
                      <a:gd name="connsiteY12" fmla="*/ 1379702 h 1767360"/>
                      <a:gd name="connsiteX13" fmla="*/ 1293354 w 1468936"/>
                      <a:gd name="connsiteY13" fmla="*/ 600128 h 1767360"/>
                      <a:gd name="connsiteX14" fmla="*/ 1269293 w 1468936"/>
                      <a:gd name="connsiteY14" fmla="*/ 4648 h 1767360"/>
                      <a:gd name="connsiteX0" fmla="*/ 1269293 w 1468373"/>
                      <a:gd name="connsiteY0" fmla="*/ 3591 h 1766303"/>
                      <a:gd name="connsiteX1" fmla="*/ 1432480 w 1468373"/>
                      <a:gd name="connsiteY1" fmla="*/ 21530 h 1766303"/>
                      <a:gd name="connsiteX2" fmla="*/ 1414073 w 1468373"/>
                      <a:gd name="connsiteY2" fmla="*/ 1141979 h 1766303"/>
                      <a:gd name="connsiteX3" fmla="*/ 1463873 w 1468373"/>
                      <a:gd name="connsiteY3" fmla="*/ 1766303 h 1766303"/>
                      <a:gd name="connsiteX4" fmla="*/ 1192527 w 1468373"/>
                      <a:gd name="connsiteY4" fmla="*/ 1686489 h 1766303"/>
                      <a:gd name="connsiteX5" fmla="*/ 500913 w 1468373"/>
                      <a:gd name="connsiteY5" fmla="*/ 1692640 h 1766303"/>
                      <a:gd name="connsiteX6" fmla="*/ 25448 w 1468373"/>
                      <a:gd name="connsiteY6" fmla="*/ 1677880 h 1766303"/>
                      <a:gd name="connsiteX7" fmla="*/ 92778 w 1468373"/>
                      <a:gd name="connsiteY7" fmla="*/ 1104097 h 1766303"/>
                      <a:gd name="connsiteX8" fmla="*/ 182 w 1468373"/>
                      <a:gd name="connsiteY8" fmla="*/ 50802 h 1766303"/>
                      <a:gd name="connsiteX9" fmla="*/ 117294 w 1468373"/>
                      <a:gd name="connsiteY9" fmla="*/ 33598 h 1766303"/>
                      <a:gd name="connsiteX10" fmla="*/ 196177 w 1468373"/>
                      <a:gd name="connsiteY10" fmla="*/ 580184 h 1766303"/>
                      <a:gd name="connsiteX11" fmla="*/ 341041 w 1468373"/>
                      <a:gd name="connsiteY11" fmla="*/ 1355618 h 1766303"/>
                      <a:gd name="connsiteX12" fmla="*/ 1172905 w 1468373"/>
                      <a:gd name="connsiteY12" fmla="*/ 1378645 h 1766303"/>
                      <a:gd name="connsiteX13" fmla="*/ 1293354 w 1468373"/>
                      <a:gd name="connsiteY13" fmla="*/ 599071 h 1766303"/>
                      <a:gd name="connsiteX14" fmla="*/ 1269293 w 1468373"/>
                      <a:gd name="connsiteY14" fmla="*/ 3591 h 1766303"/>
                      <a:gd name="connsiteX0" fmla="*/ 1298498 w 1497578"/>
                      <a:gd name="connsiteY0" fmla="*/ 3591 h 1766303"/>
                      <a:gd name="connsiteX1" fmla="*/ 1461685 w 1497578"/>
                      <a:gd name="connsiteY1" fmla="*/ 21530 h 1766303"/>
                      <a:gd name="connsiteX2" fmla="*/ 1443278 w 1497578"/>
                      <a:gd name="connsiteY2" fmla="*/ 1141979 h 1766303"/>
                      <a:gd name="connsiteX3" fmla="*/ 1493078 w 1497578"/>
                      <a:gd name="connsiteY3" fmla="*/ 1766303 h 1766303"/>
                      <a:gd name="connsiteX4" fmla="*/ 1221732 w 1497578"/>
                      <a:gd name="connsiteY4" fmla="*/ 1686489 h 1766303"/>
                      <a:gd name="connsiteX5" fmla="*/ 530118 w 1497578"/>
                      <a:gd name="connsiteY5" fmla="*/ 1692640 h 1766303"/>
                      <a:gd name="connsiteX6" fmla="*/ 54653 w 1497578"/>
                      <a:gd name="connsiteY6" fmla="*/ 1677880 h 1766303"/>
                      <a:gd name="connsiteX7" fmla="*/ 121983 w 1497578"/>
                      <a:gd name="connsiteY7" fmla="*/ 1104097 h 1766303"/>
                      <a:gd name="connsiteX8" fmla="*/ 145 w 1497578"/>
                      <a:gd name="connsiteY8" fmla="*/ 37283 h 1766303"/>
                      <a:gd name="connsiteX9" fmla="*/ 146499 w 1497578"/>
                      <a:gd name="connsiteY9" fmla="*/ 33598 h 1766303"/>
                      <a:gd name="connsiteX10" fmla="*/ 225382 w 1497578"/>
                      <a:gd name="connsiteY10" fmla="*/ 580184 h 1766303"/>
                      <a:gd name="connsiteX11" fmla="*/ 370246 w 1497578"/>
                      <a:gd name="connsiteY11" fmla="*/ 1355618 h 1766303"/>
                      <a:gd name="connsiteX12" fmla="*/ 1202110 w 1497578"/>
                      <a:gd name="connsiteY12" fmla="*/ 1378645 h 1766303"/>
                      <a:gd name="connsiteX13" fmla="*/ 1322559 w 1497578"/>
                      <a:gd name="connsiteY13" fmla="*/ 599071 h 1766303"/>
                      <a:gd name="connsiteX14" fmla="*/ 1298498 w 1497578"/>
                      <a:gd name="connsiteY14" fmla="*/ 3591 h 1766303"/>
                      <a:gd name="connsiteX0" fmla="*/ 1298542 w 1497622"/>
                      <a:gd name="connsiteY0" fmla="*/ 3591 h 1766303"/>
                      <a:gd name="connsiteX1" fmla="*/ 1461729 w 1497622"/>
                      <a:gd name="connsiteY1" fmla="*/ 21530 h 1766303"/>
                      <a:gd name="connsiteX2" fmla="*/ 1443322 w 1497622"/>
                      <a:gd name="connsiteY2" fmla="*/ 1141979 h 1766303"/>
                      <a:gd name="connsiteX3" fmla="*/ 1493122 w 1497622"/>
                      <a:gd name="connsiteY3" fmla="*/ 1766303 h 1766303"/>
                      <a:gd name="connsiteX4" fmla="*/ 1221776 w 1497622"/>
                      <a:gd name="connsiteY4" fmla="*/ 1686489 h 1766303"/>
                      <a:gd name="connsiteX5" fmla="*/ 530162 w 1497622"/>
                      <a:gd name="connsiteY5" fmla="*/ 1692640 h 1766303"/>
                      <a:gd name="connsiteX6" fmla="*/ 54697 w 1497622"/>
                      <a:gd name="connsiteY6" fmla="*/ 1677880 h 1766303"/>
                      <a:gd name="connsiteX7" fmla="*/ 92788 w 1497622"/>
                      <a:gd name="connsiteY7" fmla="*/ 1090579 h 1766303"/>
                      <a:gd name="connsiteX8" fmla="*/ 189 w 1497622"/>
                      <a:gd name="connsiteY8" fmla="*/ 37283 h 1766303"/>
                      <a:gd name="connsiteX9" fmla="*/ 146543 w 1497622"/>
                      <a:gd name="connsiteY9" fmla="*/ 33598 h 1766303"/>
                      <a:gd name="connsiteX10" fmla="*/ 225426 w 1497622"/>
                      <a:gd name="connsiteY10" fmla="*/ 580184 h 1766303"/>
                      <a:gd name="connsiteX11" fmla="*/ 370290 w 1497622"/>
                      <a:gd name="connsiteY11" fmla="*/ 1355618 h 1766303"/>
                      <a:gd name="connsiteX12" fmla="*/ 1202154 w 1497622"/>
                      <a:gd name="connsiteY12" fmla="*/ 1378645 h 1766303"/>
                      <a:gd name="connsiteX13" fmla="*/ 1322603 w 1497622"/>
                      <a:gd name="connsiteY13" fmla="*/ 599071 h 1766303"/>
                      <a:gd name="connsiteX14" fmla="*/ 1298542 w 1497622"/>
                      <a:gd name="connsiteY14" fmla="*/ 3591 h 1766303"/>
                      <a:gd name="connsiteX0" fmla="*/ 1298542 w 1497622"/>
                      <a:gd name="connsiteY0" fmla="*/ 3591 h 1766303"/>
                      <a:gd name="connsiteX1" fmla="*/ 1461729 w 1497622"/>
                      <a:gd name="connsiteY1" fmla="*/ 21530 h 1766303"/>
                      <a:gd name="connsiteX2" fmla="*/ 1443322 w 1497622"/>
                      <a:gd name="connsiteY2" fmla="*/ 1141979 h 1766303"/>
                      <a:gd name="connsiteX3" fmla="*/ 1493122 w 1497622"/>
                      <a:gd name="connsiteY3" fmla="*/ 1766303 h 1766303"/>
                      <a:gd name="connsiteX4" fmla="*/ 1221776 w 1497622"/>
                      <a:gd name="connsiteY4" fmla="*/ 1686489 h 1766303"/>
                      <a:gd name="connsiteX5" fmla="*/ 530162 w 1497622"/>
                      <a:gd name="connsiteY5" fmla="*/ 1692640 h 1766303"/>
                      <a:gd name="connsiteX6" fmla="*/ 54697 w 1497622"/>
                      <a:gd name="connsiteY6" fmla="*/ 1677880 h 1766303"/>
                      <a:gd name="connsiteX7" fmla="*/ 92788 w 1497622"/>
                      <a:gd name="connsiteY7" fmla="*/ 1090579 h 1766303"/>
                      <a:gd name="connsiteX8" fmla="*/ 189 w 1497622"/>
                      <a:gd name="connsiteY8" fmla="*/ 37283 h 1766303"/>
                      <a:gd name="connsiteX9" fmla="*/ 146543 w 1497622"/>
                      <a:gd name="connsiteY9" fmla="*/ 33598 h 1766303"/>
                      <a:gd name="connsiteX10" fmla="*/ 225426 w 1497622"/>
                      <a:gd name="connsiteY10" fmla="*/ 580184 h 1766303"/>
                      <a:gd name="connsiteX11" fmla="*/ 370291 w 1497622"/>
                      <a:gd name="connsiteY11" fmla="*/ 1233949 h 1766303"/>
                      <a:gd name="connsiteX12" fmla="*/ 1202154 w 1497622"/>
                      <a:gd name="connsiteY12" fmla="*/ 1378645 h 1766303"/>
                      <a:gd name="connsiteX13" fmla="*/ 1322603 w 1497622"/>
                      <a:gd name="connsiteY13" fmla="*/ 599071 h 1766303"/>
                      <a:gd name="connsiteX14" fmla="*/ 1298542 w 1497622"/>
                      <a:gd name="connsiteY14" fmla="*/ 3591 h 1766303"/>
                      <a:gd name="connsiteX0" fmla="*/ 1298542 w 1497622"/>
                      <a:gd name="connsiteY0" fmla="*/ 3591 h 1766303"/>
                      <a:gd name="connsiteX1" fmla="*/ 1461729 w 1497622"/>
                      <a:gd name="connsiteY1" fmla="*/ 21530 h 1766303"/>
                      <a:gd name="connsiteX2" fmla="*/ 1443322 w 1497622"/>
                      <a:gd name="connsiteY2" fmla="*/ 1141979 h 1766303"/>
                      <a:gd name="connsiteX3" fmla="*/ 1493122 w 1497622"/>
                      <a:gd name="connsiteY3" fmla="*/ 1766303 h 1766303"/>
                      <a:gd name="connsiteX4" fmla="*/ 1221776 w 1497622"/>
                      <a:gd name="connsiteY4" fmla="*/ 1686489 h 1766303"/>
                      <a:gd name="connsiteX5" fmla="*/ 530162 w 1497622"/>
                      <a:gd name="connsiteY5" fmla="*/ 1692640 h 1766303"/>
                      <a:gd name="connsiteX6" fmla="*/ 54697 w 1497622"/>
                      <a:gd name="connsiteY6" fmla="*/ 1677880 h 1766303"/>
                      <a:gd name="connsiteX7" fmla="*/ 92788 w 1497622"/>
                      <a:gd name="connsiteY7" fmla="*/ 1090579 h 1766303"/>
                      <a:gd name="connsiteX8" fmla="*/ 189 w 1497622"/>
                      <a:gd name="connsiteY8" fmla="*/ 37283 h 1766303"/>
                      <a:gd name="connsiteX9" fmla="*/ 146543 w 1497622"/>
                      <a:gd name="connsiteY9" fmla="*/ 33598 h 1766303"/>
                      <a:gd name="connsiteX10" fmla="*/ 225426 w 1497622"/>
                      <a:gd name="connsiteY10" fmla="*/ 580184 h 1766303"/>
                      <a:gd name="connsiteX11" fmla="*/ 370291 w 1497622"/>
                      <a:gd name="connsiteY11" fmla="*/ 1233949 h 1766303"/>
                      <a:gd name="connsiteX12" fmla="*/ 1085185 w 1497622"/>
                      <a:gd name="connsiteY12" fmla="*/ 1297532 h 1766303"/>
                      <a:gd name="connsiteX13" fmla="*/ 1322603 w 1497622"/>
                      <a:gd name="connsiteY13" fmla="*/ 599071 h 1766303"/>
                      <a:gd name="connsiteX14" fmla="*/ 1298542 w 1497622"/>
                      <a:gd name="connsiteY14" fmla="*/ 3591 h 1766303"/>
                      <a:gd name="connsiteX0" fmla="*/ 1314022 w 1513103"/>
                      <a:gd name="connsiteY0" fmla="*/ 3590 h 1766302"/>
                      <a:gd name="connsiteX1" fmla="*/ 1477209 w 1513103"/>
                      <a:gd name="connsiteY1" fmla="*/ 21529 h 1766302"/>
                      <a:gd name="connsiteX2" fmla="*/ 1458802 w 1513103"/>
                      <a:gd name="connsiteY2" fmla="*/ 1141978 h 1766302"/>
                      <a:gd name="connsiteX3" fmla="*/ 1508602 w 1513103"/>
                      <a:gd name="connsiteY3" fmla="*/ 1766302 h 1766302"/>
                      <a:gd name="connsiteX4" fmla="*/ 1237256 w 1513103"/>
                      <a:gd name="connsiteY4" fmla="*/ 1686488 h 1766302"/>
                      <a:gd name="connsiteX5" fmla="*/ 545642 w 1513103"/>
                      <a:gd name="connsiteY5" fmla="*/ 1692639 h 1766302"/>
                      <a:gd name="connsiteX6" fmla="*/ 70177 w 1513103"/>
                      <a:gd name="connsiteY6" fmla="*/ 1677879 h 1766302"/>
                      <a:gd name="connsiteX7" fmla="*/ 108268 w 1513103"/>
                      <a:gd name="connsiteY7" fmla="*/ 1090578 h 1766302"/>
                      <a:gd name="connsiteX8" fmla="*/ 166 w 1513103"/>
                      <a:gd name="connsiteY8" fmla="*/ 51616 h 1766302"/>
                      <a:gd name="connsiteX9" fmla="*/ 162023 w 1513103"/>
                      <a:gd name="connsiteY9" fmla="*/ 33597 h 1766302"/>
                      <a:gd name="connsiteX10" fmla="*/ 240906 w 1513103"/>
                      <a:gd name="connsiteY10" fmla="*/ 580183 h 1766302"/>
                      <a:gd name="connsiteX11" fmla="*/ 385771 w 1513103"/>
                      <a:gd name="connsiteY11" fmla="*/ 1233948 h 1766302"/>
                      <a:gd name="connsiteX12" fmla="*/ 1100665 w 1513103"/>
                      <a:gd name="connsiteY12" fmla="*/ 1297531 h 1766302"/>
                      <a:gd name="connsiteX13" fmla="*/ 1338083 w 1513103"/>
                      <a:gd name="connsiteY13" fmla="*/ 599070 h 1766302"/>
                      <a:gd name="connsiteX14" fmla="*/ 1314022 w 1513103"/>
                      <a:gd name="connsiteY14" fmla="*/ 3590 h 1766302"/>
                      <a:gd name="connsiteX0" fmla="*/ 1314022 w 1513103"/>
                      <a:gd name="connsiteY0" fmla="*/ 3590 h 1766302"/>
                      <a:gd name="connsiteX1" fmla="*/ 1477209 w 1513103"/>
                      <a:gd name="connsiteY1" fmla="*/ 21529 h 1766302"/>
                      <a:gd name="connsiteX2" fmla="*/ 1458802 w 1513103"/>
                      <a:gd name="connsiteY2" fmla="*/ 1141978 h 1766302"/>
                      <a:gd name="connsiteX3" fmla="*/ 1508602 w 1513103"/>
                      <a:gd name="connsiteY3" fmla="*/ 1766302 h 1766302"/>
                      <a:gd name="connsiteX4" fmla="*/ 1237256 w 1513103"/>
                      <a:gd name="connsiteY4" fmla="*/ 1686488 h 1766302"/>
                      <a:gd name="connsiteX5" fmla="*/ 545642 w 1513103"/>
                      <a:gd name="connsiteY5" fmla="*/ 1692639 h 1766302"/>
                      <a:gd name="connsiteX6" fmla="*/ 70177 w 1513103"/>
                      <a:gd name="connsiteY6" fmla="*/ 1677879 h 1766302"/>
                      <a:gd name="connsiteX7" fmla="*/ 108268 w 1513103"/>
                      <a:gd name="connsiteY7" fmla="*/ 1090578 h 1766302"/>
                      <a:gd name="connsiteX8" fmla="*/ 166 w 1513103"/>
                      <a:gd name="connsiteY8" fmla="*/ 51616 h 1766302"/>
                      <a:gd name="connsiteX9" fmla="*/ 181401 w 1513103"/>
                      <a:gd name="connsiteY9" fmla="*/ 51514 h 1766302"/>
                      <a:gd name="connsiteX10" fmla="*/ 240906 w 1513103"/>
                      <a:gd name="connsiteY10" fmla="*/ 580183 h 1766302"/>
                      <a:gd name="connsiteX11" fmla="*/ 385771 w 1513103"/>
                      <a:gd name="connsiteY11" fmla="*/ 1233948 h 1766302"/>
                      <a:gd name="connsiteX12" fmla="*/ 1100665 w 1513103"/>
                      <a:gd name="connsiteY12" fmla="*/ 1297531 h 1766302"/>
                      <a:gd name="connsiteX13" fmla="*/ 1338083 w 1513103"/>
                      <a:gd name="connsiteY13" fmla="*/ 599070 h 1766302"/>
                      <a:gd name="connsiteX14" fmla="*/ 1314022 w 1513103"/>
                      <a:gd name="connsiteY14" fmla="*/ 3590 h 1766302"/>
                      <a:gd name="connsiteX0" fmla="*/ 1314022 w 1513103"/>
                      <a:gd name="connsiteY0" fmla="*/ 3590 h 1766302"/>
                      <a:gd name="connsiteX1" fmla="*/ 1477209 w 1513103"/>
                      <a:gd name="connsiteY1" fmla="*/ 21529 h 1766302"/>
                      <a:gd name="connsiteX2" fmla="*/ 1458802 w 1513103"/>
                      <a:gd name="connsiteY2" fmla="*/ 1141978 h 1766302"/>
                      <a:gd name="connsiteX3" fmla="*/ 1508602 w 1513103"/>
                      <a:gd name="connsiteY3" fmla="*/ 1766302 h 1766302"/>
                      <a:gd name="connsiteX4" fmla="*/ 1237256 w 1513103"/>
                      <a:gd name="connsiteY4" fmla="*/ 1686488 h 1766302"/>
                      <a:gd name="connsiteX5" fmla="*/ 545642 w 1513103"/>
                      <a:gd name="connsiteY5" fmla="*/ 1692639 h 1766302"/>
                      <a:gd name="connsiteX6" fmla="*/ 70177 w 1513103"/>
                      <a:gd name="connsiteY6" fmla="*/ 1677879 h 1766302"/>
                      <a:gd name="connsiteX7" fmla="*/ 108268 w 1513103"/>
                      <a:gd name="connsiteY7" fmla="*/ 1090578 h 1766302"/>
                      <a:gd name="connsiteX8" fmla="*/ 166 w 1513103"/>
                      <a:gd name="connsiteY8" fmla="*/ 51616 h 1766302"/>
                      <a:gd name="connsiteX9" fmla="*/ 181401 w 1513103"/>
                      <a:gd name="connsiteY9" fmla="*/ 37180 h 1766302"/>
                      <a:gd name="connsiteX10" fmla="*/ 240906 w 1513103"/>
                      <a:gd name="connsiteY10" fmla="*/ 580183 h 1766302"/>
                      <a:gd name="connsiteX11" fmla="*/ 385771 w 1513103"/>
                      <a:gd name="connsiteY11" fmla="*/ 1233948 h 1766302"/>
                      <a:gd name="connsiteX12" fmla="*/ 1100665 w 1513103"/>
                      <a:gd name="connsiteY12" fmla="*/ 1297531 h 1766302"/>
                      <a:gd name="connsiteX13" fmla="*/ 1338083 w 1513103"/>
                      <a:gd name="connsiteY13" fmla="*/ 599070 h 1766302"/>
                      <a:gd name="connsiteX14" fmla="*/ 1314022 w 1513103"/>
                      <a:gd name="connsiteY14" fmla="*/ 3590 h 1766302"/>
                      <a:gd name="connsiteX0" fmla="*/ 1314022 w 1513103"/>
                      <a:gd name="connsiteY0" fmla="*/ 3590 h 1766302"/>
                      <a:gd name="connsiteX1" fmla="*/ 1477209 w 1513103"/>
                      <a:gd name="connsiteY1" fmla="*/ 21529 h 1766302"/>
                      <a:gd name="connsiteX2" fmla="*/ 1458802 w 1513103"/>
                      <a:gd name="connsiteY2" fmla="*/ 1141978 h 1766302"/>
                      <a:gd name="connsiteX3" fmla="*/ 1508602 w 1513103"/>
                      <a:gd name="connsiteY3" fmla="*/ 1766302 h 1766302"/>
                      <a:gd name="connsiteX4" fmla="*/ 1237256 w 1513103"/>
                      <a:gd name="connsiteY4" fmla="*/ 1686488 h 1766302"/>
                      <a:gd name="connsiteX5" fmla="*/ 545642 w 1513103"/>
                      <a:gd name="connsiteY5" fmla="*/ 1692639 h 1766302"/>
                      <a:gd name="connsiteX6" fmla="*/ 70177 w 1513103"/>
                      <a:gd name="connsiteY6" fmla="*/ 1677879 h 1766302"/>
                      <a:gd name="connsiteX7" fmla="*/ 108268 w 1513103"/>
                      <a:gd name="connsiteY7" fmla="*/ 1090578 h 1766302"/>
                      <a:gd name="connsiteX8" fmla="*/ 166 w 1513103"/>
                      <a:gd name="connsiteY8" fmla="*/ 51616 h 1766302"/>
                      <a:gd name="connsiteX9" fmla="*/ 181401 w 1513103"/>
                      <a:gd name="connsiteY9" fmla="*/ 37180 h 1766302"/>
                      <a:gd name="connsiteX10" fmla="*/ 240906 w 1513103"/>
                      <a:gd name="connsiteY10" fmla="*/ 580183 h 1766302"/>
                      <a:gd name="connsiteX11" fmla="*/ 385771 w 1513103"/>
                      <a:gd name="connsiteY11" fmla="*/ 1233948 h 1766302"/>
                      <a:gd name="connsiteX12" fmla="*/ 1100665 w 1513103"/>
                      <a:gd name="connsiteY12" fmla="*/ 1297531 h 1766302"/>
                      <a:gd name="connsiteX13" fmla="*/ 1338083 w 1513103"/>
                      <a:gd name="connsiteY13" fmla="*/ 599070 h 1766302"/>
                      <a:gd name="connsiteX14" fmla="*/ 1314022 w 1513103"/>
                      <a:gd name="connsiteY14" fmla="*/ 3590 h 1766302"/>
                      <a:gd name="connsiteX0" fmla="*/ 1302395 w 1513103"/>
                      <a:gd name="connsiteY0" fmla="*/ 4081 h 1759626"/>
                      <a:gd name="connsiteX1" fmla="*/ 1477209 w 1513103"/>
                      <a:gd name="connsiteY1" fmla="*/ 14853 h 1759626"/>
                      <a:gd name="connsiteX2" fmla="*/ 1458802 w 1513103"/>
                      <a:gd name="connsiteY2" fmla="*/ 1135302 h 1759626"/>
                      <a:gd name="connsiteX3" fmla="*/ 1508602 w 1513103"/>
                      <a:gd name="connsiteY3" fmla="*/ 1759626 h 1759626"/>
                      <a:gd name="connsiteX4" fmla="*/ 1237256 w 1513103"/>
                      <a:gd name="connsiteY4" fmla="*/ 1679812 h 1759626"/>
                      <a:gd name="connsiteX5" fmla="*/ 545642 w 1513103"/>
                      <a:gd name="connsiteY5" fmla="*/ 1685963 h 1759626"/>
                      <a:gd name="connsiteX6" fmla="*/ 70177 w 1513103"/>
                      <a:gd name="connsiteY6" fmla="*/ 1671203 h 1759626"/>
                      <a:gd name="connsiteX7" fmla="*/ 108268 w 1513103"/>
                      <a:gd name="connsiteY7" fmla="*/ 1083902 h 1759626"/>
                      <a:gd name="connsiteX8" fmla="*/ 166 w 1513103"/>
                      <a:gd name="connsiteY8" fmla="*/ 44940 h 1759626"/>
                      <a:gd name="connsiteX9" fmla="*/ 181401 w 1513103"/>
                      <a:gd name="connsiteY9" fmla="*/ 30504 h 1759626"/>
                      <a:gd name="connsiteX10" fmla="*/ 240906 w 1513103"/>
                      <a:gd name="connsiteY10" fmla="*/ 573507 h 1759626"/>
                      <a:gd name="connsiteX11" fmla="*/ 385771 w 1513103"/>
                      <a:gd name="connsiteY11" fmla="*/ 1227272 h 1759626"/>
                      <a:gd name="connsiteX12" fmla="*/ 1100665 w 1513103"/>
                      <a:gd name="connsiteY12" fmla="*/ 1290855 h 1759626"/>
                      <a:gd name="connsiteX13" fmla="*/ 1338083 w 1513103"/>
                      <a:gd name="connsiteY13" fmla="*/ 592394 h 1759626"/>
                      <a:gd name="connsiteX14" fmla="*/ 1302395 w 1513103"/>
                      <a:gd name="connsiteY14" fmla="*/ 4081 h 1759626"/>
                      <a:gd name="connsiteX0" fmla="*/ 1302395 w 1513103"/>
                      <a:gd name="connsiteY0" fmla="*/ 4081 h 1759626"/>
                      <a:gd name="connsiteX1" fmla="*/ 1477209 w 1513103"/>
                      <a:gd name="connsiteY1" fmla="*/ 14853 h 1759626"/>
                      <a:gd name="connsiteX2" fmla="*/ 1458802 w 1513103"/>
                      <a:gd name="connsiteY2" fmla="*/ 1135302 h 1759626"/>
                      <a:gd name="connsiteX3" fmla="*/ 1508602 w 1513103"/>
                      <a:gd name="connsiteY3" fmla="*/ 1759626 h 1759626"/>
                      <a:gd name="connsiteX4" fmla="*/ 1252759 w 1513103"/>
                      <a:gd name="connsiteY4" fmla="*/ 1715647 h 1759626"/>
                      <a:gd name="connsiteX5" fmla="*/ 545642 w 1513103"/>
                      <a:gd name="connsiteY5" fmla="*/ 1685963 h 1759626"/>
                      <a:gd name="connsiteX6" fmla="*/ 70177 w 1513103"/>
                      <a:gd name="connsiteY6" fmla="*/ 1671203 h 1759626"/>
                      <a:gd name="connsiteX7" fmla="*/ 108268 w 1513103"/>
                      <a:gd name="connsiteY7" fmla="*/ 1083902 h 1759626"/>
                      <a:gd name="connsiteX8" fmla="*/ 166 w 1513103"/>
                      <a:gd name="connsiteY8" fmla="*/ 44940 h 1759626"/>
                      <a:gd name="connsiteX9" fmla="*/ 181401 w 1513103"/>
                      <a:gd name="connsiteY9" fmla="*/ 30504 h 1759626"/>
                      <a:gd name="connsiteX10" fmla="*/ 240906 w 1513103"/>
                      <a:gd name="connsiteY10" fmla="*/ 573507 h 1759626"/>
                      <a:gd name="connsiteX11" fmla="*/ 385771 w 1513103"/>
                      <a:gd name="connsiteY11" fmla="*/ 1227272 h 1759626"/>
                      <a:gd name="connsiteX12" fmla="*/ 1100665 w 1513103"/>
                      <a:gd name="connsiteY12" fmla="*/ 1290855 h 1759626"/>
                      <a:gd name="connsiteX13" fmla="*/ 1338083 w 1513103"/>
                      <a:gd name="connsiteY13" fmla="*/ 592394 h 1759626"/>
                      <a:gd name="connsiteX14" fmla="*/ 1302395 w 1513103"/>
                      <a:gd name="connsiteY14" fmla="*/ 4081 h 1759626"/>
                      <a:gd name="connsiteX0" fmla="*/ 1302395 w 1565760"/>
                      <a:gd name="connsiteY0" fmla="*/ 4081 h 1745292"/>
                      <a:gd name="connsiteX1" fmla="*/ 1477209 w 1565760"/>
                      <a:gd name="connsiteY1" fmla="*/ 14853 h 1745292"/>
                      <a:gd name="connsiteX2" fmla="*/ 1458802 w 1565760"/>
                      <a:gd name="connsiteY2" fmla="*/ 1135302 h 1745292"/>
                      <a:gd name="connsiteX3" fmla="*/ 1562861 w 1565760"/>
                      <a:gd name="connsiteY3" fmla="*/ 1745292 h 1745292"/>
                      <a:gd name="connsiteX4" fmla="*/ 1252759 w 1565760"/>
                      <a:gd name="connsiteY4" fmla="*/ 1715647 h 1745292"/>
                      <a:gd name="connsiteX5" fmla="*/ 545642 w 1565760"/>
                      <a:gd name="connsiteY5" fmla="*/ 1685963 h 1745292"/>
                      <a:gd name="connsiteX6" fmla="*/ 70177 w 1565760"/>
                      <a:gd name="connsiteY6" fmla="*/ 1671203 h 1745292"/>
                      <a:gd name="connsiteX7" fmla="*/ 108268 w 1565760"/>
                      <a:gd name="connsiteY7" fmla="*/ 1083902 h 1745292"/>
                      <a:gd name="connsiteX8" fmla="*/ 166 w 1565760"/>
                      <a:gd name="connsiteY8" fmla="*/ 44940 h 1745292"/>
                      <a:gd name="connsiteX9" fmla="*/ 181401 w 1565760"/>
                      <a:gd name="connsiteY9" fmla="*/ 30504 h 1745292"/>
                      <a:gd name="connsiteX10" fmla="*/ 240906 w 1565760"/>
                      <a:gd name="connsiteY10" fmla="*/ 573507 h 1745292"/>
                      <a:gd name="connsiteX11" fmla="*/ 385771 w 1565760"/>
                      <a:gd name="connsiteY11" fmla="*/ 1227272 h 1745292"/>
                      <a:gd name="connsiteX12" fmla="*/ 1100665 w 1565760"/>
                      <a:gd name="connsiteY12" fmla="*/ 1290855 h 1745292"/>
                      <a:gd name="connsiteX13" fmla="*/ 1338083 w 1565760"/>
                      <a:gd name="connsiteY13" fmla="*/ 592394 h 1745292"/>
                      <a:gd name="connsiteX14" fmla="*/ 1302395 w 1565760"/>
                      <a:gd name="connsiteY14" fmla="*/ 4081 h 1745292"/>
                      <a:gd name="connsiteX0" fmla="*/ 1302395 w 1562861"/>
                      <a:gd name="connsiteY0" fmla="*/ 4081 h 1745292"/>
                      <a:gd name="connsiteX1" fmla="*/ 1477209 w 1562861"/>
                      <a:gd name="connsiteY1" fmla="*/ 14853 h 1745292"/>
                      <a:gd name="connsiteX2" fmla="*/ 1458802 w 1562861"/>
                      <a:gd name="connsiteY2" fmla="*/ 1135302 h 1745292"/>
                      <a:gd name="connsiteX3" fmla="*/ 1562861 w 1562861"/>
                      <a:gd name="connsiteY3" fmla="*/ 1745292 h 1745292"/>
                      <a:gd name="connsiteX4" fmla="*/ 1252759 w 1562861"/>
                      <a:gd name="connsiteY4" fmla="*/ 1715647 h 1745292"/>
                      <a:gd name="connsiteX5" fmla="*/ 545642 w 1562861"/>
                      <a:gd name="connsiteY5" fmla="*/ 1685963 h 1745292"/>
                      <a:gd name="connsiteX6" fmla="*/ 70177 w 1562861"/>
                      <a:gd name="connsiteY6" fmla="*/ 1671203 h 1745292"/>
                      <a:gd name="connsiteX7" fmla="*/ 108268 w 1562861"/>
                      <a:gd name="connsiteY7" fmla="*/ 1083902 h 1745292"/>
                      <a:gd name="connsiteX8" fmla="*/ 166 w 1562861"/>
                      <a:gd name="connsiteY8" fmla="*/ 44940 h 1745292"/>
                      <a:gd name="connsiteX9" fmla="*/ 181401 w 1562861"/>
                      <a:gd name="connsiteY9" fmla="*/ 30504 h 1745292"/>
                      <a:gd name="connsiteX10" fmla="*/ 240906 w 1562861"/>
                      <a:gd name="connsiteY10" fmla="*/ 573507 h 1745292"/>
                      <a:gd name="connsiteX11" fmla="*/ 385771 w 1562861"/>
                      <a:gd name="connsiteY11" fmla="*/ 1227272 h 1745292"/>
                      <a:gd name="connsiteX12" fmla="*/ 1100665 w 1562861"/>
                      <a:gd name="connsiteY12" fmla="*/ 1290855 h 1745292"/>
                      <a:gd name="connsiteX13" fmla="*/ 1338083 w 1562861"/>
                      <a:gd name="connsiteY13" fmla="*/ 592394 h 1745292"/>
                      <a:gd name="connsiteX14" fmla="*/ 1302395 w 1562861"/>
                      <a:gd name="connsiteY14" fmla="*/ 4081 h 1745292"/>
                      <a:gd name="connsiteX0" fmla="*/ 1302395 w 1562861"/>
                      <a:gd name="connsiteY0" fmla="*/ 4081 h 1745292"/>
                      <a:gd name="connsiteX1" fmla="*/ 1477209 w 1562861"/>
                      <a:gd name="connsiteY1" fmla="*/ 14853 h 1745292"/>
                      <a:gd name="connsiteX2" fmla="*/ 1458802 w 1562861"/>
                      <a:gd name="connsiteY2" fmla="*/ 1135302 h 1745292"/>
                      <a:gd name="connsiteX3" fmla="*/ 1562861 w 1562861"/>
                      <a:gd name="connsiteY3" fmla="*/ 1745292 h 1745292"/>
                      <a:gd name="connsiteX4" fmla="*/ 1252759 w 1562861"/>
                      <a:gd name="connsiteY4" fmla="*/ 1715647 h 1745292"/>
                      <a:gd name="connsiteX5" fmla="*/ 545642 w 1562861"/>
                      <a:gd name="connsiteY5" fmla="*/ 1685963 h 1745292"/>
                      <a:gd name="connsiteX6" fmla="*/ 70177 w 1562861"/>
                      <a:gd name="connsiteY6" fmla="*/ 1671203 h 1745292"/>
                      <a:gd name="connsiteX7" fmla="*/ 108268 w 1562861"/>
                      <a:gd name="connsiteY7" fmla="*/ 1083902 h 1745292"/>
                      <a:gd name="connsiteX8" fmla="*/ 166 w 1562861"/>
                      <a:gd name="connsiteY8" fmla="*/ 44940 h 1745292"/>
                      <a:gd name="connsiteX9" fmla="*/ 181401 w 1562861"/>
                      <a:gd name="connsiteY9" fmla="*/ 30504 h 1745292"/>
                      <a:gd name="connsiteX10" fmla="*/ 240906 w 1562861"/>
                      <a:gd name="connsiteY10" fmla="*/ 573507 h 1745292"/>
                      <a:gd name="connsiteX11" fmla="*/ 385771 w 1562861"/>
                      <a:gd name="connsiteY11" fmla="*/ 1227272 h 1745292"/>
                      <a:gd name="connsiteX12" fmla="*/ 1100665 w 1562861"/>
                      <a:gd name="connsiteY12" fmla="*/ 1290855 h 1745292"/>
                      <a:gd name="connsiteX13" fmla="*/ 1318705 w 1562861"/>
                      <a:gd name="connsiteY13" fmla="*/ 603144 h 1745292"/>
                      <a:gd name="connsiteX14" fmla="*/ 1302395 w 1562861"/>
                      <a:gd name="connsiteY14" fmla="*/ 4081 h 1745292"/>
                      <a:gd name="connsiteX0" fmla="*/ 1302395 w 1562861"/>
                      <a:gd name="connsiteY0" fmla="*/ 4081 h 1745292"/>
                      <a:gd name="connsiteX1" fmla="*/ 1477209 w 1562861"/>
                      <a:gd name="connsiteY1" fmla="*/ 14853 h 1745292"/>
                      <a:gd name="connsiteX2" fmla="*/ 1458802 w 1562861"/>
                      <a:gd name="connsiteY2" fmla="*/ 1135302 h 1745292"/>
                      <a:gd name="connsiteX3" fmla="*/ 1562861 w 1562861"/>
                      <a:gd name="connsiteY3" fmla="*/ 1745292 h 1745292"/>
                      <a:gd name="connsiteX4" fmla="*/ 1252759 w 1562861"/>
                      <a:gd name="connsiteY4" fmla="*/ 1715647 h 1745292"/>
                      <a:gd name="connsiteX5" fmla="*/ 545642 w 1562861"/>
                      <a:gd name="connsiteY5" fmla="*/ 1685963 h 1745292"/>
                      <a:gd name="connsiteX6" fmla="*/ 70177 w 1562861"/>
                      <a:gd name="connsiteY6" fmla="*/ 1671203 h 1745292"/>
                      <a:gd name="connsiteX7" fmla="*/ 108268 w 1562861"/>
                      <a:gd name="connsiteY7" fmla="*/ 1083902 h 1745292"/>
                      <a:gd name="connsiteX8" fmla="*/ 166 w 1562861"/>
                      <a:gd name="connsiteY8" fmla="*/ 44940 h 1745292"/>
                      <a:gd name="connsiteX9" fmla="*/ 181401 w 1562861"/>
                      <a:gd name="connsiteY9" fmla="*/ 30504 h 1745292"/>
                      <a:gd name="connsiteX10" fmla="*/ 240906 w 1562861"/>
                      <a:gd name="connsiteY10" fmla="*/ 573507 h 1745292"/>
                      <a:gd name="connsiteX11" fmla="*/ 385771 w 1562861"/>
                      <a:gd name="connsiteY11" fmla="*/ 1227272 h 1745292"/>
                      <a:gd name="connsiteX12" fmla="*/ 1100665 w 1562861"/>
                      <a:gd name="connsiteY12" fmla="*/ 1290855 h 1745292"/>
                      <a:gd name="connsiteX13" fmla="*/ 1318705 w 1562861"/>
                      <a:gd name="connsiteY13" fmla="*/ 603144 h 1745292"/>
                      <a:gd name="connsiteX14" fmla="*/ 1302395 w 1562861"/>
                      <a:gd name="connsiteY14" fmla="*/ 4081 h 1745292"/>
                      <a:gd name="connsiteX0" fmla="*/ 1302395 w 1562861"/>
                      <a:gd name="connsiteY0" fmla="*/ 3589 h 1751967"/>
                      <a:gd name="connsiteX1" fmla="*/ 1477209 w 1562861"/>
                      <a:gd name="connsiteY1" fmla="*/ 21528 h 1751967"/>
                      <a:gd name="connsiteX2" fmla="*/ 1458802 w 1562861"/>
                      <a:gd name="connsiteY2" fmla="*/ 1141977 h 1751967"/>
                      <a:gd name="connsiteX3" fmla="*/ 1562861 w 1562861"/>
                      <a:gd name="connsiteY3" fmla="*/ 1751967 h 1751967"/>
                      <a:gd name="connsiteX4" fmla="*/ 1252759 w 1562861"/>
                      <a:gd name="connsiteY4" fmla="*/ 1722322 h 1751967"/>
                      <a:gd name="connsiteX5" fmla="*/ 545642 w 1562861"/>
                      <a:gd name="connsiteY5" fmla="*/ 1692638 h 1751967"/>
                      <a:gd name="connsiteX6" fmla="*/ 70177 w 1562861"/>
                      <a:gd name="connsiteY6" fmla="*/ 1677878 h 1751967"/>
                      <a:gd name="connsiteX7" fmla="*/ 108268 w 1562861"/>
                      <a:gd name="connsiteY7" fmla="*/ 1090577 h 1751967"/>
                      <a:gd name="connsiteX8" fmla="*/ 166 w 1562861"/>
                      <a:gd name="connsiteY8" fmla="*/ 51615 h 1751967"/>
                      <a:gd name="connsiteX9" fmla="*/ 181401 w 1562861"/>
                      <a:gd name="connsiteY9" fmla="*/ 37179 h 1751967"/>
                      <a:gd name="connsiteX10" fmla="*/ 240906 w 1562861"/>
                      <a:gd name="connsiteY10" fmla="*/ 580182 h 1751967"/>
                      <a:gd name="connsiteX11" fmla="*/ 385771 w 1562861"/>
                      <a:gd name="connsiteY11" fmla="*/ 1233947 h 1751967"/>
                      <a:gd name="connsiteX12" fmla="*/ 1100665 w 1562861"/>
                      <a:gd name="connsiteY12" fmla="*/ 1297530 h 1751967"/>
                      <a:gd name="connsiteX13" fmla="*/ 1318705 w 1562861"/>
                      <a:gd name="connsiteY13" fmla="*/ 609819 h 1751967"/>
                      <a:gd name="connsiteX14" fmla="*/ 1302395 w 1562861"/>
                      <a:gd name="connsiteY14" fmla="*/ 3589 h 1751967"/>
                      <a:gd name="connsiteX0" fmla="*/ 1302395 w 1562861"/>
                      <a:gd name="connsiteY0" fmla="*/ 0 h 1748378"/>
                      <a:gd name="connsiteX1" fmla="*/ 1477209 w 1562861"/>
                      <a:gd name="connsiteY1" fmla="*/ 17939 h 1748378"/>
                      <a:gd name="connsiteX2" fmla="*/ 1458802 w 1562861"/>
                      <a:gd name="connsiteY2" fmla="*/ 1138388 h 1748378"/>
                      <a:gd name="connsiteX3" fmla="*/ 1562861 w 1562861"/>
                      <a:gd name="connsiteY3" fmla="*/ 1748378 h 1748378"/>
                      <a:gd name="connsiteX4" fmla="*/ 1252759 w 1562861"/>
                      <a:gd name="connsiteY4" fmla="*/ 1718733 h 1748378"/>
                      <a:gd name="connsiteX5" fmla="*/ 545642 w 1562861"/>
                      <a:gd name="connsiteY5" fmla="*/ 1689049 h 1748378"/>
                      <a:gd name="connsiteX6" fmla="*/ 70177 w 1562861"/>
                      <a:gd name="connsiteY6" fmla="*/ 1674289 h 1748378"/>
                      <a:gd name="connsiteX7" fmla="*/ 108268 w 1562861"/>
                      <a:gd name="connsiteY7" fmla="*/ 1086988 h 1748378"/>
                      <a:gd name="connsiteX8" fmla="*/ 166 w 1562861"/>
                      <a:gd name="connsiteY8" fmla="*/ 48026 h 1748378"/>
                      <a:gd name="connsiteX9" fmla="*/ 181401 w 1562861"/>
                      <a:gd name="connsiteY9" fmla="*/ 33590 h 1748378"/>
                      <a:gd name="connsiteX10" fmla="*/ 240906 w 1562861"/>
                      <a:gd name="connsiteY10" fmla="*/ 576593 h 1748378"/>
                      <a:gd name="connsiteX11" fmla="*/ 385771 w 1562861"/>
                      <a:gd name="connsiteY11" fmla="*/ 1230358 h 1748378"/>
                      <a:gd name="connsiteX12" fmla="*/ 1100665 w 1562861"/>
                      <a:gd name="connsiteY12" fmla="*/ 1293941 h 1748378"/>
                      <a:gd name="connsiteX13" fmla="*/ 1318705 w 1562861"/>
                      <a:gd name="connsiteY13" fmla="*/ 606230 h 1748378"/>
                      <a:gd name="connsiteX14" fmla="*/ 1302395 w 1562861"/>
                      <a:gd name="connsiteY14" fmla="*/ 0 h 1748378"/>
                      <a:gd name="connsiteX0" fmla="*/ 1302395 w 1562861"/>
                      <a:gd name="connsiteY0" fmla="*/ 0 h 1748378"/>
                      <a:gd name="connsiteX1" fmla="*/ 1492712 w 1562861"/>
                      <a:gd name="connsiteY1" fmla="*/ 14355 h 1748378"/>
                      <a:gd name="connsiteX2" fmla="*/ 1458802 w 1562861"/>
                      <a:gd name="connsiteY2" fmla="*/ 1138388 h 1748378"/>
                      <a:gd name="connsiteX3" fmla="*/ 1562861 w 1562861"/>
                      <a:gd name="connsiteY3" fmla="*/ 1748378 h 1748378"/>
                      <a:gd name="connsiteX4" fmla="*/ 1252759 w 1562861"/>
                      <a:gd name="connsiteY4" fmla="*/ 1718733 h 1748378"/>
                      <a:gd name="connsiteX5" fmla="*/ 545642 w 1562861"/>
                      <a:gd name="connsiteY5" fmla="*/ 1689049 h 1748378"/>
                      <a:gd name="connsiteX6" fmla="*/ 70177 w 1562861"/>
                      <a:gd name="connsiteY6" fmla="*/ 1674289 h 1748378"/>
                      <a:gd name="connsiteX7" fmla="*/ 108268 w 1562861"/>
                      <a:gd name="connsiteY7" fmla="*/ 1086988 h 1748378"/>
                      <a:gd name="connsiteX8" fmla="*/ 166 w 1562861"/>
                      <a:gd name="connsiteY8" fmla="*/ 48026 h 1748378"/>
                      <a:gd name="connsiteX9" fmla="*/ 181401 w 1562861"/>
                      <a:gd name="connsiteY9" fmla="*/ 33590 h 1748378"/>
                      <a:gd name="connsiteX10" fmla="*/ 240906 w 1562861"/>
                      <a:gd name="connsiteY10" fmla="*/ 576593 h 1748378"/>
                      <a:gd name="connsiteX11" fmla="*/ 385771 w 1562861"/>
                      <a:gd name="connsiteY11" fmla="*/ 1230358 h 1748378"/>
                      <a:gd name="connsiteX12" fmla="*/ 1100665 w 1562861"/>
                      <a:gd name="connsiteY12" fmla="*/ 1293941 h 1748378"/>
                      <a:gd name="connsiteX13" fmla="*/ 1318705 w 1562861"/>
                      <a:gd name="connsiteY13" fmla="*/ 606230 h 1748378"/>
                      <a:gd name="connsiteX14" fmla="*/ 1302395 w 1562861"/>
                      <a:gd name="connsiteY14" fmla="*/ 0 h 1748378"/>
                      <a:gd name="connsiteX0" fmla="*/ 1302395 w 1562861"/>
                      <a:gd name="connsiteY0" fmla="*/ 0 h 1748378"/>
                      <a:gd name="connsiteX1" fmla="*/ 1484961 w 1562861"/>
                      <a:gd name="connsiteY1" fmla="*/ 7188 h 1748378"/>
                      <a:gd name="connsiteX2" fmla="*/ 1458802 w 1562861"/>
                      <a:gd name="connsiteY2" fmla="*/ 1138388 h 1748378"/>
                      <a:gd name="connsiteX3" fmla="*/ 1562861 w 1562861"/>
                      <a:gd name="connsiteY3" fmla="*/ 1748378 h 1748378"/>
                      <a:gd name="connsiteX4" fmla="*/ 1252759 w 1562861"/>
                      <a:gd name="connsiteY4" fmla="*/ 1718733 h 1748378"/>
                      <a:gd name="connsiteX5" fmla="*/ 545642 w 1562861"/>
                      <a:gd name="connsiteY5" fmla="*/ 1689049 h 1748378"/>
                      <a:gd name="connsiteX6" fmla="*/ 70177 w 1562861"/>
                      <a:gd name="connsiteY6" fmla="*/ 1674289 h 1748378"/>
                      <a:gd name="connsiteX7" fmla="*/ 108268 w 1562861"/>
                      <a:gd name="connsiteY7" fmla="*/ 1086988 h 1748378"/>
                      <a:gd name="connsiteX8" fmla="*/ 166 w 1562861"/>
                      <a:gd name="connsiteY8" fmla="*/ 48026 h 1748378"/>
                      <a:gd name="connsiteX9" fmla="*/ 181401 w 1562861"/>
                      <a:gd name="connsiteY9" fmla="*/ 33590 h 1748378"/>
                      <a:gd name="connsiteX10" fmla="*/ 240906 w 1562861"/>
                      <a:gd name="connsiteY10" fmla="*/ 576593 h 1748378"/>
                      <a:gd name="connsiteX11" fmla="*/ 385771 w 1562861"/>
                      <a:gd name="connsiteY11" fmla="*/ 1230358 h 1748378"/>
                      <a:gd name="connsiteX12" fmla="*/ 1100665 w 1562861"/>
                      <a:gd name="connsiteY12" fmla="*/ 1293941 h 1748378"/>
                      <a:gd name="connsiteX13" fmla="*/ 1318705 w 1562861"/>
                      <a:gd name="connsiteY13" fmla="*/ 606230 h 1748378"/>
                      <a:gd name="connsiteX14" fmla="*/ 1302395 w 1562861"/>
                      <a:gd name="connsiteY14" fmla="*/ 0 h 1748378"/>
                      <a:gd name="connsiteX0" fmla="*/ 1302395 w 1562861"/>
                      <a:gd name="connsiteY0" fmla="*/ 0 h 1748378"/>
                      <a:gd name="connsiteX1" fmla="*/ 1492713 w 1562861"/>
                      <a:gd name="connsiteY1" fmla="*/ 25105 h 1748378"/>
                      <a:gd name="connsiteX2" fmla="*/ 1458802 w 1562861"/>
                      <a:gd name="connsiteY2" fmla="*/ 1138388 h 1748378"/>
                      <a:gd name="connsiteX3" fmla="*/ 1562861 w 1562861"/>
                      <a:gd name="connsiteY3" fmla="*/ 1748378 h 1748378"/>
                      <a:gd name="connsiteX4" fmla="*/ 1252759 w 1562861"/>
                      <a:gd name="connsiteY4" fmla="*/ 1718733 h 1748378"/>
                      <a:gd name="connsiteX5" fmla="*/ 545642 w 1562861"/>
                      <a:gd name="connsiteY5" fmla="*/ 1689049 h 1748378"/>
                      <a:gd name="connsiteX6" fmla="*/ 70177 w 1562861"/>
                      <a:gd name="connsiteY6" fmla="*/ 1674289 h 1748378"/>
                      <a:gd name="connsiteX7" fmla="*/ 108268 w 1562861"/>
                      <a:gd name="connsiteY7" fmla="*/ 1086988 h 1748378"/>
                      <a:gd name="connsiteX8" fmla="*/ 166 w 1562861"/>
                      <a:gd name="connsiteY8" fmla="*/ 48026 h 1748378"/>
                      <a:gd name="connsiteX9" fmla="*/ 181401 w 1562861"/>
                      <a:gd name="connsiteY9" fmla="*/ 33590 h 1748378"/>
                      <a:gd name="connsiteX10" fmla="*/ 240906 w 1562861"/>
                      <a:gd name="connsiteY10" fmla="*/ 576593 h 1748378"/>
                      <a:gd name="connsiteX11" fmla="*/ 385771 w 1562861"/>
                      <a:gd name="connsiteY11" fmla="*/ 1230358 h 1748378"/>
                      <a:gd name="connsiteX12" fmla="*/ 1100665 w 1562861"/>
                      <a:gd name="connsiteY12" fmla="*/ 1293941 h 1748378"/>
                      <a:gd name="connsiteX13" fmla="*/ 1318705 w 1562861"/>
                      <a:gd name="connsiteY13" fmla="*/ 606230 h 1748378"/>
                      <a:gd name="connsiteX14" fmla="*/ 1302395 w 1562861"/>
                      <a:gd name="connsiteY14" fmla="*/ 0 h 1748378"/>
                      <a:gd name="connsiteX0" fmla="*/ 1302395 w 1562861"/>
                      <a:gd name="connsiteY0" fmla="*/ 0 h 1748378"/>
                      <a:gd name="connsiteX1" fmla="*/ 1492713 w 1562861"/>
                      <a:gd name="connsiteY1" fmla="*/ 25105 h 1748378"/>
                      <a:gd name="connsiteX2" fmla="*/ 1458802 w 1562861"/>
                      <a:gd name="connsiteY2" fmla="*/ 1138388 h 1748378"/>
                      <a:gd name="connsiteX3" fmla="*/ 1562861 w 1562861"/>
                      <a:gd name="connsiteY3" fmla="*/ 1748378 h 1748378"/>
                      <a:gd name="connsiteX4" fmla="*/ 1252759 w 1562861"/>
                      <a:gd name="connsiteY4" fmla="*/ 1718733 h 1748378"/>
                      <a:gd name="connsiteX5" fmla="*/ 545642 w 1562861"/>
                      <a:gd name="connsiteY5" fmla="*/ 1689049 h 1748378"/>
                      <a:gd name="connsiteX6" fmla="*/ 70177 w 1562861"/>
                      <a:gd name="connsiteY6" fmla="*/ 1674289 h 1748378"/>
                      <a:gd name="connsiteX7" fmla="*/ 108268 w 1562861"/>
                      <a:gd name="connsiteY7" fmla="*/ 1086988 h 1748378"/>
                      <a:gd name="connsiteX8" fmla="*/ 166 w 1562861"/>
                      <a:gd name="connsiteY8" fmla="*/ 48026 h 1748378"/>
                      <a:gd name="connsiteX9" fmla="*/ 181401 w 1562861"/>
                      <a:gd name="connsiteY9" fmla="*/ 33590 h 1748378"/>
                      <a:gd name="connsiteX10" fmla="*/ 240906 w 1562861"/>
                      <a:gd name="connsiteY10" fmla="*/ 576593 h 1748378"/>
                      <a:gd name="connsiteX11" fmla="*/ 385771 w 1562861"/>
                      <a:gd name="connsiteY11" fmla="*/ 1230358 h 1748378"/>
                      <a:gd name="connsiteX12" fmla="*/ 1100665 w 1562861"/>
                      <a:gd name="connsiteY12" fmla="*/ 1293941 h 1748378"/>
                      <a:gd name="connsiteX13" fmla="*/ 1318705 w 1562861"/>
                      <a:gd name="connsiteY13" fmla="*/ 606230 h 1748378"/>
                      <a:gd name="connsiteX14" fmla="*/ 1302395 w 1562861"/>
                      <a:gd name="connsiteY14" fmla="*/ 0 h 1748378"/>
                      <a:gd name="connsiteX0" fmla="*/ 1279141 w 1562861"/>
                      <a:gd name="connsiteY0" fmla="*/ 0 h 1748378"/>
                      <a:gd name="connsiteX1" fmla="*/ 1492713 w 1562861"/>
                      <a:gd name="connsiteY1" fmla="*/ 25105 h 1748378"/>
                      <a:gd name="connsiteX2" fmla="*/ 1458802 w 1562861"/>
                      <a:gd name="connsiteY2" fmla="*/ 1138388 h 1748378"/>
                      <a:gd name="connsiteX3" fmla="*/ 1562861 w 1562861"/>
                      <a:gd name="connsiteY3" fmla="*/ 1748378 h 1748378"/>
                      <a:gd name="connsiteX4" fmla="*/ 1252759 w 1562861"/>
                      <a:gd name="connsiteY4" fmla="*/ 1718733 h 1748378"/>
                      <a:gd name="connsiteX5" fmla="*/ 545642 w 1562861"/>
                      <a:gd name="connsiteY5" fmla="*/ 1689049 h 1748378"/>
                      <a:gd name="connsiteX6" fmla="*/ 70177 w 1562861"/>
                      <a:gd name="connsiteY6" fmla="*/ 1674289 h 1748378"/>
                      <a:gd name="connsiteX7" fmla="*/ 108268 w 1562861"/>
                      <a:gd name="connsiteY7" fmla="*/ 1086988 h 1748378"/>
                      <a:gd name="connsiteX8" fmla="*/ 166 w 1562861"/>
                      <a:gd name="connsiteY8" fmla="*/ 48026 h 1748378"/>
                      <a:gd name="connsiteX9" fmla="*/ 181401 w 1562861"/>
                      <a:gd name="connsiteY9" fmla="*/ 33590 h 1748378"/>
                      <a:gd name="connsiteX10" fmla="*/ 240906 w 1562861"/>
                      <a:gd name="connsiteY10" fmla="*/ 576593 h 1748378"/>
                      <a:gd name="connsiteX11" fmla="*/ 385771 w 1562861"/>
                      <a:gd name="connsiteY11" fmla="*/ 1230358 h 1748378"/>
                      <a:gd name="connsiteX12" fmla="*/ 1100665 w 1562861"/>
                      <a:gd name="connsiteY12" fmla="*/ 1293941 h 1748378"/>
                      <a:gd name="connsiteX13" fmla="*/ 1318705 w 1562861"/>
                      <a:gd name="connsiteY13" fmla="*/ 606230 h 1748378"/>
                      <a:gd name="connsiteX14" fmla="*/ 1279141 w 1562861"/>
                      <a:gd name="connsiteY14" fmla="*/ 0 h 1748378"/>
                      <a:gd name="connsiteX0" fmla="*/ 1279141 w 1562861"/>
                      <a:gd name="connsiteY0" fmla="*/ 2529 h 1750907"/>
                      <a:gd name="connsiteX1" fmla="*/ 1492713 w 1562861"/>
                      <a:gd name="connsiteY1" fmla="*/ 27634 h 1750907"/>
                      <a:gd name="connsiteX2" fmla="*/ 1458802 w 1562861"/>
                      <a:gd name="connsiteY2" fmla="*/ 1140917 h 1750907"/>
                      <a:gd name="connsiteX3" fmla="*/ 1562861 w 1562861"/>
                      <a:gd name="connsiteY3" fmla="*/ 1750907 h 1750907"/>
                      <a:gd name="connsiteX4" fmla="*/ 1252759 w 1562861"/>
                      <a:gd name="connsiteY4" fmla="*/ 1721262 h 1750907"/>
                      <a:gd name="connsiteX5" fmla="*/ 545642 w 1562861"/>
                      <a:gd name="connsiteY5" fmla="*/ 1691578 h 1750907"/>
                      <a:gd name="connsiteX6" fmla="*/ 70177 w 1562861"/>
                      <a:gd name="connsiteY6" fmla="*/ 1676818 h 1750907"/>
                      <a:gd name="connsiteX7" fmla="*/ 108268 w 1562861"/>
                      <a:gd name="connsiteY7" fmla="*/ 1089517 h 1750907"/>
                      <a:gd name="connsiteX8" fmla="*/ 166 w 1562861"/>
                      <a:gd name="connsiteY8" fmla="*/ 50555 h 1750907"/>
                      <a:gd name="connsiteX9" fmla="*/ 181401 w 1562861"/>
                      <a:gd name="connsiteY9" fmla="*/ 36119 h 1750907"/>
                      <a:gd name="connsiteX10" fmla="*/ 240906 w 1562861"/>
                      <a:gd name="connsiteY10" fmla="*/ 579122 h 1750907"/>
                      <a:gd name="connsiteX11" fmla="*/ 385771 w 1562861"/>
                      <a:gd name="connsiteY11" fmla="*/ 1232887 h 1750907"/>
                      <a:gd name="connsiteX12" fmla="*/ 1100665 w 1562861"/>
                      <a:gd name="connsiteY12" fmla="*/ 1296470 h 1750907"/>
                      <a:gd name="connsiteX13" fmla="*/ 1318705 w 1562861"/>
                      <a:gd name="connsiteY13" fmla="*/ 608759 h 1750907"/>
                      <a:gd name="connsiteX14" fmla="*/ 1279141 w 1562861"/>
                      <a:gd name="connsiteY14" fmla="*/ 2529 h 1750907"/>
                      <a:gd name="connsiteX0" fmla="*/ 1279141 w 1562861"/>
                      <a:gd name="connsiteY0" fmla="*/ 3308 h 1751686"/>
                      <a:gd name="connsiteX1" fmla="*/ 1500464 w 1562861"/>
                      <a:gd name="connsiteY1" fmla="*/ 21246 h 1751686"/>
                      <a:gd name="connsiteX2" fmla="*/ 1458802 w 1562861"/>
                      <a:gd name="connsiteY2" fmla="*/ 1141696 h 1751686"/>
                      <a:gd name="connsiteX3" fmla="*/ 1562861 w 1562861"/>
                      <a:gd name="connsiteY3" fmla="*/ 1751686 h 1751686"/>
                      <a:gd name="connsiteX4" fmla="*/ 1252759 w 1562861"/>
                      <a:gd name="connsiteY4" fmla="*/ 1722041 h 1751686"/>
                      <a:gd name="connsiteX5" fmla="*/ 545642 w 1562861"/>
                      <a:gd name="connsiteY5" fmla="*/ 1692357 h 1751686"/>
                      <a:gd name="connsiteX6" fmla="*/ 70177 w 1562861"/>
                      <a:gd name="connsiteY6" fmla="*/ 1677597 h 1751686"/>
                      <a:gd name="connsiteX7" fmla="*/ 108268 w 1562861"/>
                      <a:gd name="connsiteY7" fmla="*/ 1090296 h 1751686"/>
                      <a:gd name="connsiteX8" fmla="*/ 166 w 1562861"/>
                      <a:gd name="connsiteY8" fmla="*/ 51334 h 1751686"/>
                      <a:gd name="connsiteX9" fmla="*/ 181401 w 1562861"/>
                      <a:gd name="connsiteY9" fmla="*/ 36898 h 1751686"/>
                      <a:gd name="connsiteX10" fmla="*/ 240906 w 1562861"/>
                      <a:gd name="connsiteY10" fmla="*/ 579901 h 1751686"/>
                      <a:gd name="connsiteX11" fmla="*/ 385771 w 1562861"/>
                      <a:gd name="connsiteY11" fmla="*/ 1233666 h 1751686"/>
                      <a:gd name="connsiteX12" fmla="*/ 1100665 w 1562861"/>
                      <a:gd name="connsiteY12" fmla="*/ 1297249 h 1751686"/>
                      <a:gd name="connsiteX13" fmla="*/ 1318705 w 1562861"/>
                      <a:gd name="connsiteY13" fmla="*/ 609538 h 1751686"/>
                      <a:gd name="connsiteX14" fmla="*/ 1279141 w 1562861"/>
                      <a:gd name="connsiteY14" fmla="*/ 3308 h 17516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562861" h="1751686">
                        <a:moveTo>
                          <a:pt x="1279141" y="3308"/>
                        </a:moveTo>
                        <a:cubicBezTo>
                          <a:pt x="1457603" y="-6531"/>
                          <a:pt x="1416479" y="7396"/>
                          <a:pt x="1500464" y="21246"/>
                        </a:cubicBezTo>
                        <a:cubicBezTo>
                          <a:pt x="1477877" y="382446"/>
                          <a:pt x="1448403" y="853289"/>
                          <a:pt x="1458802" y="1141696"/>
                        </a:cubicBezTo>
                        <a:cubicBezTo>
                          <a:pt x="1469202" y="1430103"/>
                          <a:pt x="1534663" y="1656677"/>
                          <a:pt x="1562861" y="1751686"/>
                        </a:cubicBezTo>
                        <a:cubicBezTo>
                          <a:pt x="1381524" y="1721785"/>
                          <a:pt x="1419628" y="1734580"/>
                          <a:pt x="1252759" y="1722041"/>
                        </a:cubicBezTo>
                        <a:cubicBezTo>
                          <a:pt x="1014513" y="1711431"/>
                          <a:pt x="778101" y="1694286"/>
                          <a:pt x="545642" y="1692357"/>
                        </a:cubicBezTo>
                        <a:cubicBezTo>
                          <a:pt x="331511" y="1697179"/>
                          <a:pt x="278521" y="1661199"/>
                          <a:pt x="70177" y="1677597"/>
                        </a:cubicBezTo>
                        <a:cubicBezTo>
                          <a:pt x="122263" y="1455748"/>
                          <a:pt x="119936" y="1361340"/>
                          <a:pt x="108268" y="1090296"/>
                        </a:cubicBezTo>
                        <a:cubicBezTo>
                          <a:pt x="96600" y="819252"/>
                          <a:pt x="-4657" y="212415"/>
                          <a:pt x="166" y="51334"/>
                        </a:cubicBezTo>
                        <a:cubicBezTo>
                          <a:pt x="48951" y="50106"/>
                          <a:pt x="132616" y="38126"/>
                          <a:pt x="181401" y="36898"/>
                        </a:cubicBezTo>
                        <a:cubicBezTo>
                          <a:pt x="187584" y="124880"/>
                          <a:pt x="206844" y="380440"/>
                          <a:pt x="240906" y="579901"/>
                        </a:cubicBezTo>
                        <a:cubicBezTo>
                          <a:pt x="274968" y="779362"/>
                          <a:pt x="242478" y="1114108"/>
                          <a:pt x="385771" y="1233666"/>
                        </a:cubicBezTo>
                        <a:cubicBezTo>
                          <a:pt x="529064" y="1353224"/>
                          <a:pt x="967698" y="1387367"/>
                          <a:pt x="1100665" y="1297249"/>
                        </a:cubicBezTo>
                        <a:cubicBezTo>
                          <a:pt x="1233632" y="1207131"/>
                          <a:pt x="1288959" y="825195"/>
                          <a:pt x="1318705" y="609538"/>
                        </a:cubicBezTo>
                        <a:cubicBezTo>
                          <a:pt x="1348451" y="393881"/>
                          <a:pt x="1250918" y="100701"/>
                          <a:pt x="1279141" y="330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500"/>
                  </a:p>
                </p:txBody>
              </p:sp>
            </p:grp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1CFDD5B-BC87-4E84-A55D-DC7A9A64FB39}"/>
                    </a:ext>
                  </a:extLst>
                </p:cNvPr>
                <p:cNvSpPr txBox="1"/>
                <p:nvPr/>
              </p:nvSpPr>
              <p:spPr>
                <a:xfrm>
                  <a:off x="8241995" y="5278646"/>
                  <a:ext cx="107816" cy="770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dirty="0">
                      <a:solidFill>
                        <a:schemeClr val="bg1"/>
                      </a:solidFill>
                    </a:rPr>
                    <a:t>TBI</a:t>
                  </a:r>
                  <a:endParaRPr lang="en-DE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07EE3E9-858B-4192-B07B-F3CAFAB968C9}"/>
                  </a:ext>
                </a:extLst>
              </p:cNvPr>
              <p:cNvSpPr txBox="1"/>
              <p:nvPr/>
            </p:nvSpPr>
            <p:spPr>
              <a:xfrm>
                <a:off x="8093953" y="5560070"/>
                <a:ext cx="330150" cy="67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500" dirty="0"/>
                  <a:t>Corpus callosum</a:t>
                </a:r>
                <a:endParaRPr lang="en-DE" sz="1500" dirty="0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2C928BA-B2D7-4002-BFB5-A7D015E3C36F}"/>
                  </a:ext>
                </a:extLst>
              </p:cNvPr>
              <p:cNvSpPr txBox="1"/>
              <p:nvPr/>
            </p:nvSpPr>
            <p:spPr>
              <a:xfrm rot="20873003">
                <a:off x="7761118" y="5491075"/>
                <a:ext cx="156074" cy="674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500" dirty="0"/>
                  <a:t>Cortex</a:t>
                </a:r>
                <a:endParaRPr lang="en-DE" sz="1500" dirty="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8DAAC7B-2CA8-4F74-878B-B7845A31FD98}"/>
                </a:ext>
              </a:extLst>
            </p:cNvPr>
            <p:cNvGrpSpPr/>
            <p:nvPr/>
          </p:nvGrpSpPr>
          <p:grpSpPr>
            <a:xfrm>
              <a:off x="1361195" y="790285"/>
              <a:ext cx="341439" cy="153559"/>
              <a:chOff x="1350445" y="743326"/>
              <a:chExt cx="341439" cy="153559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4A3B616C-B1E1-4743-83AE-0DFDBE95FB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74390" y="881729"/>
                <a:ext cx="93551" cy="15156"/>
              </a:xfrm>
              <a:prstGeom prst="line">
                <a:avLst/>
              </a:prstGeom>
              <a:ln w="41275">
                <a:solidFill>
                  <a:srgbClr val="FF0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8998939-7CDD-481F-9DB1-0CEDDE723849}"/>
                  </a:ext>
                </a:extLst>
              </p:cNvPr>
              <p:cNvSpPr txBox="1"/>
              <p:nvPr/>
            </p:nvSpPr>
            <p:spPr>
              <a:xfrm rot="21083522">
                <a:off x="1350445" y="743326"/>
                <a:ext cx="341439" cy="14378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1500" dirty="0"/>
                  <a:t>150µm</a:t>
                </a:r>
                <a:endParaRPr lang="en-DE" sz="1500" dirty="0"/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023096A-EA9E-4192-A412-A365C4D9428F}"/>
                </a:ext>
              </a:extLst>
            </p:cNvPr>
            <p:cNvGrpSpPr/>
            <p:nvPr/>
          </p:nvGrpSpPr>
          <p:grpSpPr>
            <a:xfrm>
              <a:off x="2012829" y="801251"/>
              <a:ext cx="379790" cy="161893"/>
              <a:chOff x="1358506" y="752600"/>
              <a:chExt cx="379790" cy="161893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26A916D-6F42-4553-907A-1B149B6987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5228" y="871004"/>
                <a:ext cx="185491" cy="43489"/>
              </a:xfrm>
              <a:prstGeom prst="line">
                <a:avLst/>
              </a:prstGeom>
              <a:ln w="50800">
                <a:solidFill>
                  <a:srgbClr val="FFC000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A9803E-8AC5-49D8-9835-CE63DD704949}"/>
                  </a:ext>
                </a:extLst>
              </p:cNvPr>
              <p:cNvSpPr txBox="1"/>
              <p:nvPr/>
            </p:nvSpPr>
            <p:spPr>
              <a:xfrm rot="715435">
                <a:off x="1358506" y="752600"/>
                <a:ext cx="379790" cy="143787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1500" dirty="0"/>
                  <a:t>300µm</a:t>
                </a:r>
                <a:endParaRPr lang="en-DE" sz="1500" dirty="0"/>
              </a:p>
            </p:txBody>
          </p: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5F85A2A-BDD8-B71D-AB91-D8C7FA72D3A5}"/>
              </a:ext>
            </a:extLst>
          </p:cNvPr>
          <p:cNvSpPr txBox="1"/>
          <p:nvPr/>
        </p:nvSpPr>
        <p:spPr>
          <a:xfrm>
            <a:off x="211853" y="4017188"/>
            <a:ext cx="643429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upplementary figure S1: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Schematic representation of the areas involved in reactive glial processes 3 days after CHI in mild trauma degree IV. The black area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shows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the core of the injury and mainly consists of dead cells. Intense accumulation and proliferation of cells takes place in the immediate surrounding tissue 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(shown in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red and yellow). Because of the high cellularity of the area depicted in red, cellular quantification was carried out in the yellow-colored area.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702859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meeting 28.04.21</dc:title>
  <dc:creator>Ester Nespoli</dc:creator>
  <cp:lastModifiedBy>leda.dimou</cp:lastModifiedBy>
  <cp:revision>598</cp:revision>
  <cp:lastPrinted>2022-03-07T17:10:50Z</cp:lastPrinted>
  <dcterms:created xsi:type="dcterms:W3CDTF">2021-04-26T10:16:35Z</dcterms:created>
  <dcterms:modified xsi:type="dcterms:W3CDTF">2023-12-22T16:36:58Z</dcterms:modified>
</cp:coreProperties>
</file>