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624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FF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60" autoAdjust="0"/>
    <p:restoredTop sz="97489" autoAdjust="0"/>
  </p:normalViewPr>
  <p:slideViewPr>
    <p:cSldViewPr snapToGrid="0">
      <p:cViewPr varScale="1">
        <p:scale>
          <a:sx n="84" d="100"/>
          <a:sy n="84" d="100"/>
        </p:scale>
        <p:origin x="227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C0522-AB7F-46CE-BAA3-DA585B3AA3D9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6EEF1-1D8B-4DEE-85BE-D35FDFEF363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6472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5166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38253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1421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74728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47181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44600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71456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3765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2651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7610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8422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1058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6A4E82B-9088-4027-B63A-3CAF81D1A2FC}"/>
              </a:ext>
            </a:extLst>
          </p:cNvPr>
          <p:cNvGrpSpPr>
            <a:grpSpLocks noChangeAspect="1"/>
          </p:cNvGrpSpPr>
          <p:nvPr/>
        </p:nvGrpSpPr>
        <p:grpSpPr>
          <a:xfrm>
            <a:off x="863471" y="417638"/>
            <a:ext cx="5270721" cy="4440111"/>
            <a:chOff x="418297" y="3726151"/>
            <a:chExt cx="4297366" cy="3620144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78CE01C0-7EC3-43EC-A861-FA1EEAAA9F6B}"/>
                </a:ext>
              </a:extLst>
            </p:cNvPr>
            <p:cNvGrpSpPr/>
            <p:nvPr/>
          </p:nvGrpSpPr>
          <p:grpSpPr>
            <a:xfrm>
              <a:off x="418297" y="5612109"/>
              <a:ext cx="2127298" cy="1734186"/>
              <a:chOff x="551897" y="5612109"/>
              <a:chExt cx="2127298" cy="1734186"/>
            </a:xfrm>
          </p:grpSpPr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6BC353CD-440F-43E3-AC7E-D8D512BD20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83" t="21382" r="42535" b="30371"/>
              <a:stretch/>
            </p:blipFill>
            <p:spPr>
              <a:xfrm rot="5400000">
                <a:off x="874899" y="5541999"/>
                <a:ext cx="1489798" cy="2118793"/>
              </a:xfrm>
              <a:prstGeom prst="rect">
                <a:avLst/>
              </a:prstGeom>
            </p:spPr>
          </p:pic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3E8836E8-9467-45FF-B424-F89DDF2E8F13}"/>
                  </a:ext>
                </a:extLst>
              </p:cNvPr>
              <p:cNvSpPr txBox="1"/>
              <p:nvPr/>
            </p:nvSpPr>
            <p:spPr>
              <a:xfrm>
                <a:off x="551897" y="5612109"/>
                <a:ext cx="2127298" cy="20702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7 days after CHI</a:t>
                </a:r>
                <a:endParaRPr lang="en-DE" sz="1050" b="1" dirty="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F311844A-2EB8-4E53-A9A6-299CF2004E10}"/>
                </a:ext>
              </a:extLst>
            </p:cNvPr>
            <p:cNvGrpSpPr/>
            <p:nvPr/>
          </p:nvGrpSpPr>
          <p:grpSpPr>
            <a:xfrm>
              <a:off x="2596867" y="3726151"/>
              <a:ext cx="2118796" cy="1734182"/>
              <a:chOff x="2675804" y="3726151"/>
              <a:chExt cx="2118796" cy="1734182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EBC8C999-06EA-421E-A032-92A31462F3FA}"/>
                  </a:ext>
                </a:extLst>
              </p:cNvPr>
              <p:cNvSpPr txBox="1"/>
              <p:nvPr/>
            </p:nvSpPr>
            <p:spPr>
              <a:xfrm>
                <a:off x="2675804" y="3726151"/>
                <a:ext cx="2117465" cy="20702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3 days after CHI</a:t>
                </a:r>
                <a:endParaRPr lang="en-DE" sz="1050" b="1" dirty="0"/>
              </a:p>
            </p:txBody>
          </p:sp>
          <p:pic>
            <p:nvPicPr>
              <p:cNvPr id="90" name="Picture 89">
                <a:extLst>
                  <a:ext uri="{FF2B5EF4-FFF2-40B4-BE49-F238E27FC236}">
                    <a16:creationId xmlns:a16="http://schemas.microsoft.com/office/drawing/2014/main" id="{92A40451-0863-49FD-9A9A-955D19CFC0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7575" t="5346" r="10147" b="7542"/>
              <a:stretch/>
            </p:blipFill>
            <p:spPr>
              <a:xfrm>
                <a:off x="2675805" y="3970533"/>
                <a:ext cx="2118795" cy="1489800"/>
              </a:xfrm>
              <a:prstGeom prst="rect">
                <a:avLst/>
              </a:prstGeom>
            </p:spPr>
          </p:pic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CD69262C-8C5E-47CD-BCF5-D62410241FE7}"/>
                </a:ext>
              </a:extLst>
            </p:cNvPr>
            <p:cNvGrpSpPr/>
            <p:nvPr/>
          </p:nvGrpSpPr>
          <p:grpSpPr>
            <a:xfrm>
              <a:off x="2596392" y="5612109"/>
              <a:ext cx="2118796" cy="1734183"/>
              <a:chOff x="2793159" y="5612109"/>
              <a:chExt cx="2118796" cy="1734183"/>
            </a:xfrm>
          </p:grpSpPr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E2E32B70-5FE4-499F-A8DA-DAA8C9D5E2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0447" t="20259" r="3269" b="18441"/>
              <a:stretch/>
            </p:blipFill>
            <p:spPr>
              <a:xfrm rot="5400000">
                <a:off x="3107657" y="5541994"/>
                <a:ext cx="1489800" cy="2118796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D1F5011D-9026-4BC9-B9EF-C08D8F7B366B}"/>
                  </a:ext>
                </a:extLst>
              </p:cNvPr>
              <p:cNvSpPr txBox="1"/>
              <p:nvPr/>
            </p:nvSpPr>
            <p:spPr>
              <a:xfrm>
                <a:off x="2793159" y="5612109"/>
                <a:ext cx="2117465" cy="20702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15 days after CHI</a:t>
                </a:r>
                <a:endParaRPr lang="en-DE" sz="1050" b="1" dirty="0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69A978EF-872D-41C1-9E72-B8CB2AF0B99B}"/>
                </a:ext>
              </a:extLst>
            </p:cNvPr>
            <p:cNvGrpSpPr/>
            <p:nvPr/>
          </p:nvGrpSpPr>
          <p:grpSpPr>
            <a:xfrm>
              <a:off x="427273" y="3726151"/>
              <a:ext cx="2118796" cy="1734183"/>
              <a:chOff x="443044" y="3726151"/>
              <a:chExt cx="2118796" cy="1734183"/>
            </a:xfrm>
          </p:grpSpPr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158508DE-AA11-4C50-8103-0789FAD6A53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0708" t="9026" r="8171" b="2966"/>
              <a:stretch/>
            </p:blipFill>
            <p:spPr>
              <a:xfrm rot="5400000" flipV="1">
                <a:off x="757541" y="3656035"/>
                <a:ext cx="1489802" cy="2118796"/>
              </a:xfrm>
              <a:prstGeom prst="rect">
                <a:avLst/>
              </a:prstGeom>
            </p:spPr>
          </p:pic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4A31E87-B353-4FA1-99B7-A487612E72E5}"/>
                  </a:ext>
                </a:extLst>
              </p:cNvPr>
              <p:cNvSpPr txBox="1"/>
              <p:nvPr/>
            </p:nvSpPr>
            <p:spPr>
              <a:xfrm>
                <a:off x="444374" y="3726151"/>
                <a:ext cx="2117466" cy="20702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1 day after CHI</a:t>
                </a:r>
                <a:endParaRPr lang="en-DE" sz="1050" b="1" dirty="0"/>
              </a:p>
            </p:txBody>
          </p: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E996452D-8971-4715-A94C-54799510AF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607" y="5402555"/>
                <a:ext cx="260112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1566F15-88EF-5949-6481-455BEB564DC6}"/>
              </a:ext>
            </a:extLst>
          </p:cNvPr>
          <p:cNvSpPr txBox="1"/>
          <p:nvPr/>
        </p:nvSpPr>
        <p:spPr>
          <a:xfrm>
            <a:off x="863471" y="5107215"/>
            <a:ext cx="5268506" cy="1147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</a:t>
            </a:r>
            <a:r>
              <a:rPr lang="en-US" sz="12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S3: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Immunoglobulin G immunohistochemistry shows the presence and evolution of the blood-brain barrier breakdown at different timepoints after CHI. </a:t>
            </a:r>
            <a:endParaRPr lang="de-D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A0A25A-047D-147B-DBE4-5AE9D00BA42D}"/>
              </a:ext>
            </a:extLst>
          </p:cNvPr>
          <p:cNvSpPr txBox="1"/>
          <p:nvPr/>
        </p:nvSpPr>
        <p:spPr>
          <a:xfrm>
            <a:off x="852041" y="2269736"/>
            <a:ext cx="49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100 µm</a:t>
            </a:r>
            <a:endParaRPr lang="de-DE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3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meeting 28.04.21</dc:title>
  <dc:creator>Ester Nespoli</dc:creator>
  <cp:lastModifiedBy>leda.dimou</cp:lastModifiedBy>
  <cp:revision>601</cp:revision>
  <cp:lastPrinted>2022-03-07T17:10:50Z</cp:lastPrinted>
  <dcterms:created xsi:type="dcterms:W3CDTF">2021-04-26T10:16:35Z</dcterms:created>
  <dcterms:modified xsi:type="dcterms:W3CDTF">2023-12-22T16:37:29Z</dcterms:modified>
</cp:coreProperties>
</file>