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301AD1-39A1-4B55-8A98-A18D9634E044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70D532-4985-4E32-9097-862FA9D39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986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9F4C8B-7994-6144-9E51-C01CD282C0C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517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45A20-1DA6-B750-0165-2B5D449D9E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06AF40-1EB0-E9ED-6357-58E17487B5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1980EA-766D-73BD-A5E6-418D98605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45B7-CC44-4C38-9149-E3AE0FB50682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C68FE4-1D4F-3A5F-3F31-76F077313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FB1062-2272-02D2-D24B-6C8A3B76E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56479-3E3C-4747-A60D-D96F32A0E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752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4744A-1350-FF65-A4DE-E60767593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EB0724-A395-1D56-F2E4-BF2F68BEBE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4AF0F1-7D9B-48AD-D6FA-3C27801E6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45B7-CC44-4C38-9149-E3AE0FB50682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1AAB5C-ED3B-D69B-23E9-794B7A4C1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F89AE0-41E5-CE0F-8C68-3006726E9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56479-3E3C-4747-A60D-D96F32A0E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084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BC026F2-3AC6-CEA7-46BB-2E927D7BA6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AF8326-037D-DD99-3FC4-52E4AD41C3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A62F6E-A0B6-F2B6-49A4-7D9E42CE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45B7-CC44-4C38-9149-E3AE0FB50682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0D7A24-C379-A7D7-892B-C6C26D139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E35768-C905-54C4-5C7C-4B2E2A951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56479-3E3C-4747-A60D-D96F32A0E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394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E21709-971B-818B-223B-DD9633691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E06D00-D01E-B846-68C7-FFB58FFF95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44B9A-C259-99F4-36B3-19CA9FF0C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45B7-CC44-4C38-9149-E3AE0FB50682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F3629F-9C47-08D1-833A-E64524C41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A58472-B014-7EE8-48D0-0EF24E183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56479-3E3C-4747-A60D-D96F32A0E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77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31F594-B377-4709-8CD4-ACB74236FD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52DE7D-D0E5-67D2-0FCD-1BE5280CFA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AC25B3-EF38-5B7F-A6EC-305762550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45B7-CC44-4C38-9149-E3AE0FB50682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4B8C53-4772-92E3-CC86-4C059435D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F652B-3BDA-156F-CF54-630747A05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56479-3E3C-4747-A60D-D96F32A0E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253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0DCF7B-FB21-F6AF-0E2C-FBEC3A41D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F82E22-38E7-7AA2-CBC5-F98E547307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2B5D81-E55B-3188-2BF0-B4152DCB9D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916FBE-8EEF-36E9-CB1A-5976F29E3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45B7-CC44-4C38-9149-E3AE0FB50682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26ABA7-B10D-1D3C-5061-316F6BD5B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2A1207-446F-15FA-7132-9127C4F74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56479-3E3C-4747-A60D-D96F32A0E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760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AF23BA-B03A-861C-3C2D-5E831E9AD0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2FC187-168F-1353-89D1-3A839458EB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ADD2A7-DE7B-4168-3713-9D22E3BE64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19B94D-8CAE-A34A-5531-D169C6EB2F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B30A41-E5A0-8CCB-5879-B6D8932118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8EFFA5-DCB0-6146-B4CA-BB65F4AD9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45B7-CC44-4C38-9149-E3AE0FB50682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4EDEAE4-71C6-CC81-7DA0-27F35A51B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4F97F5-BFC0-B0B5-106A-A95A1DC8A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56479-3E3C-4747-A60D-D96F32A0E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296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4E4CC-4C1A-3C76-87C8-24964E19D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E3E6D2-C78A-4BEC-E4AB-8CF26A53D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45B7-CC44-4C38-9149-E3AE0FB50682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A16AD6-79E5-412D-9056-82B78079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96FE0E-E7A1-668C-BD43-EEA96F3A2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56479-3E3C-4747-A60D-D96F32A0E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852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61885F-655F-40E3-0AEE-055EDA8AB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45B7-CC44-4C38-9149-E3AE0FB50682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6177C4-931A-B68D-641B-BB2EDE7D6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FAF0D9-3AE2-456A-9C69-A97B90E92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56479-3E3C-4747-A60D-D96F32A0E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115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A8642-F4EC-130A-3E84-E9E050EC9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136BA2-D943-502B-518A-5F16A2ACBB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E8C987-6A31-6E0F-3584-52C89A705B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5E0B71-214F-5778-60CD-6114F7CA7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45B7-CC44-4C38-9149-E3AE0FB50682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432231-FC79-271A-4AE5-726C9B652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93D5F9-71BA-F7C6-92BC-00F8673CC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56479-3E3C-4747-A60D-D96F32A0E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887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B3862-2EF0-388E-69D5-7A73A0904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0AAC48-95D8-084C-8DD9-EBBBE927C3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9B647B-195C-AD36-E421-3A2CE5DBDE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C8394A-F757-F154-E0FE-E45C9CEA6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45B7-CC44-4C38-9149-E3AE0FB50682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C65639-EAB3-DF9C-712F-474BD630D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246BA1-C09E-1D41-4B2B-A8D9BEE31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56479-3E3C-4747-A60D-D96F32A0E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662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8180BF-00E2-0990-8D54-078F457A0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730B58-0AF8-05D0-3F71-5BF5A43BF1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695C6-ABAD-EE6F-A57E-5ADA55190A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E45B7-CC44-4C38-9149-E3AE0FB50682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868834-5A39-CCD7-79B4-0873F98830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14814F-9FCD-EF33-08FC-1CDDBDA8FE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56479-3E3C-4747-A60D-D96F32A0E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430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0EBA837-374C-DD4C-97EA-E2E65E4A02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6292578" cy="235712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7AEE0AF-DF64-534B-B956-FD773BB6BB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298190"/>
            <a:ext cx="6292578" cy="235712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DA31A73-E712-9240-892F-9D109CCA44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2180" y="0"/>
            <a:ext cx="6292578" cy="235712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04B5A2C-F75C-6D48-B3BA-4F9FBAB44B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12180" y="3298190"/>
            <a:ext cx="6292578" cy="235712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C6EB3AB-A4DE-BB4D-A307-C1D37300EC0F}"/>
              </a:ext>
            </a:extLst>
          </p:cNvPr>
          <p:cNvSpPr txBox="1"/>
          <p:nvPr/>
        </p:nvSpPr>
        <p:spPr>
          <a:xfrm>
            <a:off x="29069" y="5813778"/>
            <a:ext cx="119662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/>
              <a:t>Supplemental Figure 8. Aggregate data of single-cell intracellular cytokine functional strength indices (FSI).</a:t>
            </a:r>
            <a:r>
              <a:rPr lang="en-US" dirty="0"/>
              <a:t> Groups are divided by T cell subtype, clinical response, and tonic vs stimulated culture conditions. Error bars represent +/- standard error of the mean (SEM).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4919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</Words>
  <Application>Microsoft Office PowerPoint</Application>
  <PresentationFormat>Widescreen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brittany rubio</dc:creator>
  <cp:lastModifiedBy>brittany rubio</cp:lastModifiedBy>
  <cp:revision>1</cp:revision>
  <dcterms:created xsi:type="dcterms:W3CDTF">2023-10-16T15:41:58Z</dcterms:created>
  <dcterms:modified xsi:type="dcterms:W3CDTF">2023-10-16T15:42:13Z</dcterms:modified>
</cp:coreProperties>
</file>