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E60D95-EA89-4EF6-B0D7-5A3A998DF85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7DCBAF-1809-44E2-8DCC-51AD8AA1F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99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9F4C8B-7994-6144-9E51-C01CD282C0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999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8DAEB-75B5-A7B8-DFBD-FDF450EF6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B7CA4A-33AC-2D34-A84B-BAAF4C3D68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A737F7-F02F-4761-586F-79ED7408C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3A0D-2CC9-4AFD-B7BC-A994BD236D1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402334-8CF9-DEE1-EF04-81B4F67E8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9CDDB6-59C8-BB41-395E-E0F36E97B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0FE6-0039-4E85-A3D8-700D5842B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872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6C16E-9B86-DD3B-B708-26426AA67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2CE0C6-0E57-0CAF-6401-D22CA12D98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1A4B35-A4B4-80DA-DB50-D429EE0F6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3A0D-2CC9-4AFD-B7BC-A994BD236D1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FE3D57-CB4B-6118-45E6-70AD7705B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307E4-F780-4A71-8911-422FF6AAB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0FE6-0039-4E85-A3D8-700D5842B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35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F2621E-583C-50A8-BE7D-1F54B4BBD1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24C95B-109D-ADA6-0B4B-F9A20EFEF3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2AF409-A50B-E707-8378-8AE5F6D1E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3A0D-2CC9-4AFD-B7BC-A994BD236D1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F085D-D628-CA9F-9EDE-B3B85709E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FE494-9946-0102-E385-D7F20155D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0FE6-0039-4E85-A3D8-700D5842B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96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A8723-B70D-6357-9B6D-7C1777778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C9287E-1787-9367-93B8-1FB05C9ED4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8FEB6-E717-254E-F87A-C80B6175C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3A0D-2CC9-4AFD-B7BC-A994BD236D1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E2662-B457-E6B3-F7D0-1FA6284D7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5B8EE-11AE-94DA-371A-C6AF936E1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0FE6-0039-4E85-A3D8-700D5842B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88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EE477-33C3-E6FC-B02F-3F27C79C8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643AAE-271E-2C14-05AB-B4B76C3683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53F29-7D34-C084-114F-0A3E1DF84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3A0D-2CC9-4AFD-B7BC-A994BD236D1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C75895-2AFB-A8B0-8616-69AE56076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315E9-6760-E59C-A3A1-E92441F5F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0FE6-0039-4E85-A3D8-700D5842B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12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E2151-081A-BA6E-FE45-0E3AA6B95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9E459-6058-F37B-69A8-0C825E83E2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727CB0-5F74-B5AF-42FC-7AE646CC29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C0177D-9CC1-6FA1-AF72-14E2721D4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3A0D-2CC9-4AFD-B7BC-A994BD236D1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9E3DF4-591D-AEED-20CB-89C5BE008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C4D6E5-6391-0CD4-0555-700D36505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0FE6-0039-4E85-A3D8-700D5842B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31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0692E-4458-E4C3-4F00-346792565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64E943-8828-8279-507D-8E148D7F94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61F419-2582-45B6-889C-F2252D0978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2B4571-ED4B-C17E-CD11-F5A82A7276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533852-D607-3938-CF27-68D937A30D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404D27-74DF-2D0A-5B93-ABE3BFE7B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3A0D-2CC9-4AFD-B7BC-A994BD236D1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0DCCF2-E8F5-20C3-9C36-7C9F32C50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20A80B-CD7B-040F-60E1-9B0479860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0FE6-0039-4E85-A3D8-700D5842B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187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BAF0B-51BA-9FD0-AF6B-05C0A127C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3BA6F7-FD83-832A-D002-60400CE79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3A0D-2CC9-4AFD-B7BC-A994BD236D1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1CF38-4515-A49D-DD21-BB89FABF5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EA0A9-DDCD-F1D9-6EE1-569BB2251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0FE6-0039-4E85-A3D8-700D5842B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123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30108E-BE99-5C5E-4469-846851090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3A0D-2CC9-4AFD-B7BC-A994BD236D1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613889-6302-3044-E6DD-DF9664CC4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C44444-F53F-1E27-4176-6C4F18C12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0FE6-0039-4E85-A3D8-700D5842B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992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E97DA-C335-87AE-172C-4513B9F19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138E8C-76B3-C781-928A-4ACD314CF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074687-962C-824A-2967-826D5C34FF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9E39D-D5ED-0935-B30E-5F01672F8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3A0D-2CC9-4AFD-B7BC-A994BD236D1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D8EAF9-96F4-B7CA-8F5A-66007F1D4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EE6F2C-9D4B-577A-0202-B7F0DB679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0FE6-0039-4E85-A3D8-700D5842B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054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74478-7471-CED9-3FF9-4AA6B4D50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98F4E6-FAA7-56CF-E560-FDA7E69853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64E33B-C418-B5A1-0161-3C41673866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7620C2-5E60-5E26-548F-1B4705368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3A0D-2CC9-4AFD-B7BC-A994BD236D1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491126-A4A8-748A-9C48-D90AE5041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25DBC-FD96-D58C-95D6-25738F8C4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D0FE6-0039-4E85-A3D8-700D5842B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679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500929-5686-9187-B893-2B0900728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681FC3-69E4-35BB-0087-9CF61EF7F4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9377F-D33C-2A4A-B9C1-C347D968E8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F3A0D-2CC9-4AFD-B7BC-A994BD236D1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26BBE7-2953-99FB-A600-1A1140DFA6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E98FA8-3D8F-1B27-9067-51E58CE71C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D0FE6-0039-4E85-A3D8-700D5842B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13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DE30CA9-CD5F-9844-8CFA-4539A5866B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9332"/>
            <a:ext cx="6056788" cy="52303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D5D6C0-BEE3-334C-984E-1F810A5027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5212" y="369332"/>
            <a:ext cx="6056788" cy="52303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22242DE-EB66-1344-B164-AF4EA2352569}"/>
              </a:ext>
            </a:extLst>
          </p:cNvPr>
          <p:cNvSpPr txBox="1"/>
          <p:nvPr/>
        </p:nvSpPr>
        <p:spPr>
          <a:xfrm>
            <a:off x="181576" y="0"/>
            <a:ext cx="386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5D62C5-4231-664A-8A69-04A0F23735EF}"/>
              </a:ext>
            </a:extLst>
          </p:cNvPr>
          <p:cNvSpPr txBox="1"/>
          <p:nvPr/>
        </p:nvSpPr>
        <p:spPr>
          <a:xfrm>
            <a:off x="6335896" y="0"/>
            <a:ext cx="386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8FC5A1-3713-2943-A580-C9286B6EAC73}"/>
              </a:ext>
            </a:extLst>
          </p:cNvPr>
          <p:cNvSpPr txBox="1"/>
          <p:nvPr/>
        </p:nvSpPr>
        <p:spPr>
          <a:xfrm>
            <a:off x="1" y="5813777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b="1" dirty="0"/>
              <a:t>Supplemental Figure 11. Correlation matrix between intracellular cytokine FSIs and phosphoprotein FSIs with the CD8 compartment.</a:t>
            </a:r>
            <a:r>
              <a:rPr lang="en-US" dirty="0"/>
              <a:t> Values for the tonic conditions (A) and stimulated conditions (B) are shown. Heatmap and numerical values for the corresponding Pearson’s r for each correlation condition are shown. 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026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brittany rubio</dc:creator>
  <cp:lastModifiedBy>brittany rubio</cp:lastModifiedBy>
  <cp:revision>1</cp:revision>
  <dcterms:created xsi:type="dcterms:W3CDTF">2023-10-16T15:43:38Z</dcterms:created>
  <dcterms:modified xsi:type="dcterms:W3CDTF">2023-10-16T15:43:52Z</dcterms:modified>
</cp:coreProperties>
</file>