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68F441-F653-4067-ADEE-40C334473FB4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4EE94-B467-4296-92D3-4E79B6023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142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9F4C8B-7994-6144-9E51-C01CD282C0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859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25644-3966-EAC2-7C11-81767C8532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0CD4C-92A2-93B8-F253-B8056C2B18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43A3D-F1C4-FFEC-ADCF-7AEEC79C6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A5B4-2175-451A-B321-B7B2C03FB826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E7E975-E561-427C-2864-51490D927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AE2618-2E91-E4B3-9410-283D711E9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AA7F-FD3B-4476-AF5A-6F9FA8DB2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72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10366-D50E-9B32-C711-352D475FD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8F9C68-8857-F4EA-CAB7-FB48F111D7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99FEC8-BD07-8CF3-0C5E-8545F7A2B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A5B4-2175-451A-B321-B7B2C03FB826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1F2D20-AAB0-B138-4CDE-631E8BF8E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48FF5-7DC1-1F70-CD51-82CF0A000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AA7F-FD3B-4476-AF5A-6F9FA8DB2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155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CB22CC-2C6F-320A-A1B6-75D1CDBAC2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E0D493-1898-8D4A-4661-093696FE19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A3C7DB-C06C-7BB8-D777-974C81722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A5B4-2175-451A-B321-B7B2C03FB826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A9FC79-BE0E-7FD5-984D-90F05FF87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7F19B-2116-8EF5-75E4-DBA8E66F8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AA7F-FD3B-4476-AF5A-6F9FA8DB2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96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F1040-975B-A841-B85F-1C9B27223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B5B056-6D3A-8C4D-DCA9-3B667C1ED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11E6F-52AE-9283-70AB-9474B8FFD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A5B4-2175-451A-B321-B7B2C03FB826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650A93-2989-2024-D660-B50D337EC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33C030-7BB1-C969-2E59-038E43621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AA7F-FD3B-4476-AF5A-6F9FA8DB2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082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AC9F1-DD6A-CE82-B191-96E556AA9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18B79B-5632-255B-796A-4B20183210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8AF65-8A6D-CB74-2460-496A5B5B3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A5B4-2175-451A-B321-B7B2C03FB826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24FF38-D749-8102-9EA3-AD27C0A1C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F7907D-5115-1077-DB89-8826745C8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AA7F-FD3B-4476-AF5A-6F9FA8DB2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791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1A064-0B74-AF69-9F35-C3707C10C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348E0-3167-FDD8-8CA5-07C55DB2E7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BE4741-0C0C-465A-AD6D-0B2743E8DE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190F29-C626-3674-C216-675593D46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A5B4-2175-451A-B321-B7B2C03FB826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CC6279-723F-2DBE-0982-E5856852A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32FBBE-CC28-C3AD-35BF-DF79C69BE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AA7F-FD3B-4476-AF5A-6F9FA8DB2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15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C3A10-F6C4-38D3-A7DB-22B2B5DF0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E9B383-CFA4-FFEC-0E3C-8024D8443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08E753-2EA7-2215-91B0-366FF39111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744EB8-E230-3EDA-7540-47ECDA7EA6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F2233A-76EF-A4B9-9470-F588A9A8F0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C2D9E1-D42B-6305-EAEC-6A97BB3F2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A5B4-2175-451A-B321-B7B2C03FB826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A43728-843C-AF7B-A716-7234070E5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DEDAC0-EF14-AEC9-48EE-D5688FF8F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AA7F-FD3B-4476-AF5A-6F9FA8DB2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270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43CA2-B60F-2934-C349-4E03E9834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E3CDE9-DCFE-F7AF-7310-C652E2FB9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A5B4-2175-451A-B321-B7B2C03FB826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B69CEC-B2D9-D20B-C1E8-8E622EA64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619BFD-C139-9139-B661-4D854FD5F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AA7F-FD3B-4476-AF5A-6F9FA8DB2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05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E8C3B1-A949-2A0B-7056-E56C62470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A5B4-2175-451A-B321-B7B2C03FB826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EC8F91-30E4-BFF9-4CF4-9A9351031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282764-9FCF-B32F-DE82-ED9DEE3CD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AA7F-FD3B-4476-AF5A-6F9FA8DB2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957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60D39-A087-A7F4-D294-624A2C24C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684E1-61D4-AAE7-9A1A-9B2E48D666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D334BE-8434-F3A0-BCEC-C00464F540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19800B-C3CD-D207-5492-603BD72AE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A5B4-2175-451A-B321-B7B2C03FB826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CCF49E-E554-B93E-A2DA-39BE15E84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D137A9-A471-99BA-39B6-7FBD5238D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AA7F-FD3B-4476-AF5A-6F9FA8DB2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395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B7D9C-0FF0-105E-A02F-E51C3414D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F16217-CC75-6485-C182-02F409E8C0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71867E-BF65-2761-EEA6-63C8018458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864924-B6FD-59A2-D3F9-53A0809D5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A5B4-2175-451A-B321-B7B2C03FB826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2CD02C-DBD5-D2E2-AA5B-34000227E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240FEC-E609-F312-B4E0-FB64ED95B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FAA7F-FD3B-4476-AF5A-6F9FA8DB2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9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DA4E00-7229-418B-C72C-82BC0DC51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64F552-3DAA-28AE-0265-156FF3ED7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7507A-4BF5-3AB6-E0F0-08C99B75D8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8A5B4-2175-451A-B321-B7B2C03FB826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DE229-A9CC-0DB4-CB18-6C022FB32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3B2A5-39F4-B4C3-FD0D-458C9D238B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FAA7F-FD3B-4476-AF5A-6F9FA8DB2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29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491409-EF56-9F4D-8A0C-E8E1377937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40" y="369332"/>
            <a:ext cx="6057765" cy="52312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EC2BF97-2858-1748-8AD8-DF5DE4D02D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4235" y="369332"/>
            <a:ext cx="6057765" cy="52312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308A3EC-5E6C-094B-B691-3B5944FD03A0}"/>
              </a:ext>
            </a:extLst>
          </p:cNvPr>
          <p:cNvSpPr txBox="1"/>
          <p:nvPr/>
        </p:nvSpPr>
        <p:spPr>
          <a:xfrm>
            <a:off x="181576" y="0"/>
            <a:ext cx="386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7DB859-A1A0-0248-AB7A-E6731BF7D4F6}"/>
              </a:ext>
            </a:extLst>
          </p:cNvPr>
          <p:cNvSpPr txBox="1"/>
          <p:nvPr/>
        </p:nvSpPr>
        <p:spPr>
          <a:xfrm>
            <a:off x="6335896" y="0"/>
            <a:ext cx="386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5A3FC3-5634-CB4D-8FEA-7CD2307FEE13}"/>
              </a:ext>
            </a:extLst>
          </p:cNvPr>
          <p:cNvSpPr txBox="1"/>
          <p:nvPr/>
        </p:nvSpPr>
        <p:spPr>
          <a:xfrm>
            <a:off x="1" y="5700889"/>
            <a:ext cx="121919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b="1" dirty="0"/>
              <a:t>Supplemental Figure 12. Correlation matrix between intracellular cytokine FSIs and phosphoprotein FSIs with the CD4 compartment.</a:t>
            </a:r>
            <a:r>
              <a:rPr lang="en-US" dirty="0"/>
              <a:t> Values for the tonic conditions (A) and stimulated conditions (B) are shown. Heatmap and numerical values for the corresponding Pearson’s r for each correlation condition are shown. 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291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brittany rubio</dc:creator>
  <cp:lastModifiedBy>brittany rubio</cp:lastModifiedBy>
  <cp:revision>1</cp:revision>
  <dcterms:created xsi:type="dcterms:W3CDTF">2023-10-16T15:44:01Z</dcterms:created>
  <dcterms:modified xsi:type="dcterms:W3CDTF">2023-10-16T15:44:16Z</dcterms:modified>
</cp:coreProperties>
</file>