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11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A9B8F-79F8-ED1A-2C34-E4BC368899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AF0C60-0A2E-CB36-E90F-ED9A37417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D08DA-E2B4-200A-FBC9-2217887E1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79090F-5E95-F677-8172-892E49546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D887F-8B75-2001-24CC-4A8F8053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4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8F453-B132-0F4F-EC11-9DD0B8059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09F717-69A5-58B2-8E96-58AC17F91F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A429B-1023-87EE-C2AD-EDB50AEB7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F4648-2FF9-6083-B2F1-14958F5DA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9AA13-853C-42FF-BDB8-92ACD6A2D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700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2729FC-7CA2-9721-0E50-34775D6B92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A0C144-203A-6273-CC06-5CC3087C7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393D1-F00B-CF71-B28A-0E278C1F9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08C508-DE12-65D4-19DB-74353F8BC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C9B53-6142-608B-DC7B-DB0C92419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04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0918-271D-4EC7-968E-956B4804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C185C-3353-45B1-84A8-7E1407EB9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5780C-399E-4197-B9EA-939D397B2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F17D-3176-4A89-86DF-508F397CA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6E2B7-149A-4BAC-AE2D-FE3677183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11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1794E-C405-2F21-3208-696685EE0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80AF0-D7DC-E2BB-9E27-D09464D92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07EC2-6E07-2E88-FB35-23F43784F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51940F-7ABE-1151-13AA-A0B8A445F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BF8EB-4C74-A5D4-3CA4-154DFB1CD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7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F8752-63B1-F061-AFCA-3CD914AE8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5913F5-A74F-369B-6F27-C65B98154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C4247-D336-974E-E32C-FABAAD53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57590-2680-032E-D5DC-8C7D52967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BA3DD-DA18-CBC1-E8C2-19A59BEA5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4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50957-75F9-96E3-0905-9CB3B3079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35FDE-ADD8-E247-D75C-FC2D8340F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8726D3-DDE7-E3B7-0A08-F06A1EF5A3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EDF985-14AE-C897-8501-6C08DE467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B74506-D30C-6EB4-A174-355796BCF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3C34DF-30CB-5163-41E5-C088C3D8E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5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2F2C5-9ED4-FCCF-5DB1-327A2B8F3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DCA8AD-E0B5-B68F-7849-61F3AB11F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C246F1-0A03-F079-B304-022D00A34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D346B1-34F9-5486-C0B7-401FB19E7D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E461C0-0CAE-B910-4E9A-70089C901C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87CDD3-4197-DCBB-B1F5-61F9C2B26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19D683-6E96-F09C-1A1A-9AAB7E42B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CCC929-182E-C2DC-E72A-621E5D4ED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84A15-B7F6-03D1-81D8-87DE1E14C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6F5C63-9B3A-0167-4760-97C842228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9C9D67-4E1A-307E-6C6E-000C4DF0C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E9ACD5-F8A1-5AA4-5521-CF4980867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9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B1680-CE3E-6707-6E20-4ED329B7D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2EC9A2-C8F8-289B-C1E1-D3068DA4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DF8D8-A2EF-ACB4-0802-1B271B05C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083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BEFAF-3FB6-9DE4-B98C-A88B34071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2F4755-5635-642C-D6D4-88862BB54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268AAE-EEC3-5459-C871-7FB0675903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077B4-105A-6508-10D9-922ADF45F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97BF36-57CF-F60F-325E-D075BB1CB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91D35D-CE99-339E-70F6-95773FA7B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2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11724-B569-1D13-3EAF-B0A422885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264859-D3EB-C441-F25F-E084C41A3A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BA68B8-15A2-B0A8-2B8D-595040D361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359D3-7FCC-B5BB-B014-629D7D180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ABBE8-9B91-5D83-105B-F5DA1D08F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84F1F8-9D8A-A10C-7BBE-05C9B9118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3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42F158-EAE5-C366-B51D-4E60198E3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87AC3-B818-8220-B5EA-208D0C462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FBDEE-3358-7EC6-827C-6C26D962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A633D-2333-4BFB-B190-AEC3622ADA05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68E73-FA28-2AE6-CD8C-DD6B302F1E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22A08-7147-1D1F-165C-1670EC06C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D63DC-B968-4D2A-A887-60890CCD6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5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A2263B-3361-A74A-A3F3-E9D493159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845" y="1910644"/>
            <a:ext cx="3708400" cy="27432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18634A-6B81-E749-B109-DA929CBC8AD8}"/>
              </a:ext>
            </a:extLst>
          </p:cNvPr>
          <p:cNvSpPr/>
          <p:nvPr/>
        </p:nvSpPr>
        <p:spPr>
          <a:xfrm>
            <a:off x="124177" y="5013657"/>
            <a:ext cx="117968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Supplemental Figure 16. CD4 Th2 cytokine polyfunctionality is not associated with patient survival. </a:t>
            </a:r>
            <a:r>
              <a:rPr lang="en-US" dirty="0"/>
              <a:t>CD4 PSI scores showed no significant correlation with patient overall survival (OS), as measured by Pearson’s r.</a:t>
            </a:r>
          </a:p>
        </p:txBody>
      </p:sp>
    </p:spTree>
    <p:extLst>
      <p:ext uri="{BB962C8B-B14F-4D97-AF65-F5344CB8AC3E}">
        <p14:creationId xmlns:p14="http://schemas.microsoft.com/office/powerpoint/2010/main" val="1063747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2023-10-16T15:49:05Z</dcterms:created>
  <dcterms:modified xsi:type="dcterms:W3CDTF">2023-10-16T15:52:30Z</dcterms:modified>
</cp:coreProperties>
</file>