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0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B1F21-A95D-4624-8F4D-8E3625612C36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061ED-5858-42CA-BFCE-533D6F426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165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A63DB-E92B-6BA5-4BC3-49D489D5EA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330E10-43CB-EE5D-0BAF-99B2165920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54512-6D05-03A3-AEA0-0C67259A8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53554-9C7A-2427-E4AE-AEFD7C768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A40DF-6C90-4933-2FDF-2D4695F65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01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B4B68-F220-3835-7A88-51B59ED25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CF769-2362-BB38-BA02-3302E36AE0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96CB7-8B14-97DA-D24E-219CE055B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60B37-0C8E-A340-94CC-09F50062F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2A654F-7748-2535-E05C-69DF07C30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917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23641B-634E-78B4-3144-4357B8156F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C765B5-F652-4963-11FA-4F2272E5CD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7F9F3-F2F6-9CB2-3595-D643C2F9B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73D0A-8ED3-E4EF-EBFE-AE6A01AEDF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5972D-7DBA-8B7F-B454-36EC61D9E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686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902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8EFC5-4095-794D-57C9-7AA66FD8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C5BD6-D995-2505-81B5-77B27EF2C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B2188-9FD2-C5BE-B10F-BC228A17E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9FEED-0CEE-F595-40F5-0C96FB11A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AFDFA-3EE8-90F6-3E0D-2F0CF42B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292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AE2A5-FE89-B750-0D0B-CA3C88EA4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23052-8B8D-EA3B-1A13-4BDD9A0B7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BE502-AD39-2A91-ACC6-B678353C0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991D0-7A12-5D91-4E86-00B175C79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519BF2-7002-A32B-77D2-4FBFFCEF8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2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E590E-352F-73AE-A1C7-8CF0ED839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795CD-4B58-504D-D88D-13BBA5B8CC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8DBF8C-E817-1DDA-7CEA-3A2EE6D6D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82474D-4F63-BD70-DA44-31571F4C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44A6D-0089-74C5-B2E1-084E7E504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548F6-4BCC-1D5A-DF73-38529888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469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B975C-7402-3137-204E-4E9939142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F61D1-9AC0-F9C2-F4B8-E652B6668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89E515-F421-CB85-89A2-5365C30D1D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1043B4-25E2-54A1-E902-21B381A942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8F9CBD-5BF1-AF2C-BFAC-6CE5488F84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7B4B9A-3D98-6004-D012-ECC97C1EEE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23554A-854E-858C-7D20-60E60326D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68E25C-AFBD-C4EA-52F8-0C928AEA4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905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45A1B-C0D9-92A1-657A-225B304C1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3124DA-2E00-45CD-DC9B-111EF6112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E470F-4E70-E919-7D0A-74C5664C3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73C61F-0CAC-D3A8-B439-0368F368B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15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9D5327-1873-8E9A-A1F5-F9ECE8BAF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B38932-E9A5-AA99-CF71-FFE8B7C77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D9116-8F63-9C5F-0B63-986719202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59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DCC55-739D-AC27-354A-EB0839FB7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4C1862-C370-BB72-BC8C-245E4BC2AC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E01C65-3597-4FC5-4735-DFBBE38CBB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F4FD55-DF75-9D76-C549-C709E58B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ADD56E-AF36-B784-EE3F-A0FD5FA40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484B05-427D-B3D1-D11D-89B3B39A7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06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DA02-1CCF-0FD5-0697-60E38F350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40BCD0-46A7-2293-CA8A-A15CC7ED1A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6437B8-37CC-FC17-8CC0-81F8FF055D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DFB207-9897-C1BF-DBC3-A9C8B3E24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A0AE1-3F4F-0BDD-AFD0-39BE8C1FB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570BF9-EA46-D2C9-DDF2-FDEC35C99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1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59B56A-625F-C81C-8136-F5FEF5CEA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D21AB-5B57-1BC0-A546-B2893EF7F3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CCBE17-52E3-C7BC-BD26-8C9AD8784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86438-3961-4C45-9933-492A4EE32A8A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C99F4-D93C-8360-3627-5E91FA4EC0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02AC8-0B31-AC2F-6CFB-31EA01E9B2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2E75B-AB7C-4384-BD43-54814D985A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62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E8E412-9248-554C-BBA2-7ADDF7F2F1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669" y="1788651"/>
            <a:ext cx="4933950" cy="30567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31DC8EA-B97F-1E47-A34E-1BE950F6A6E6}"/>
              </a:ext>
            </a:extLst>
          </p:cNvPr>
          <p:cNvSpPr txBox="1"/>
          <p:nvPr/>
        </p:nvSpPr>
        <p:spPr>
          <a:xfrm>
            <a:off x="79022" y="5350934"/>
            <a:ext cx="12112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en-US" b="1" dirty="0"/>
              <a:t>Supplemental </a:t>
            </a:r>
            <a:r>
              <a:rPr lang="en-US" b="1"/>
              <a:t>Figure 19. </a:t>
            </a:r>
            <a:r>
              <a:rPr lang="en-US" b="1" dirty="0"/>
              <a:t>Association of </a:t>
            </a:r>
            <a:r>
              <a:rPr lang="en-US" b="1" dirty="0" err="1"/>
              <a:t>preinfusion</a:t>
            </a:r>
            <a:r>
              <a:rPr lang="en-US" b="1" dirty="0"/>
              <a:t> serum Flt-3L levels with clinical responsiveness to therapy. </a:t>
            </a:r>
            <a:r>
              <a:rPr lang="en-US" dirty="0"/>
              <a:t>Serum levels of Flt-3L displayed a weak correlation with peak percent change in tumor burden, but did not fully achieve statistical significance.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67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2023-10-16T15:53:28Z</dcterms:created>
  <dcterms:modified xsi:type="dcterms:W3CDTF">2023-10-16T15:53:49Z</dcterms:modified>
</cp:coreProperties>
</file>