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09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60F513-A870-431F-A54D-CC0FE1F1901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554E62-49C6-4D46-BEEF-53BA380BF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839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F4C8B-7994-6144-9E51-C01CD282C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434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3E3D8-1B78-74D8-ED91-7E5C2D13BC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DC66E-1B49-321A-4817-31B3FFFB0D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006599-8729-BA51-DFA3-1B825F06C7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506F6-0016-3137-36BE-B67ABEE76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38738-EAE2-94E2-0FF3-819B701A5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589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B191D-7131-97EC-3C68-A083E3C6A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CC0A87-8DF9-0602-22CE-DF66352AF1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EB818-D436-BD65-4F6A-79A6805FD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BB5B0-2C40-2AD0-B029-D7526BFC7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4D6DEA-A3AF-278A-7A63-C5D0383A8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704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D23094B-C3A6-30F5-A0F5-24A7FAEE70B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DB920D-4FD5-F6AD-4DB8-752FC90CEB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67692-B04F-5F55-3619-9DC74ECA1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8A3A49-B8CF-9837-095B-CD0FFA5E5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45B330-3334-CC13-A21E-28B7D623F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952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 w/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B0918-271D-4EC7-968E-956B4804C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C185C-3353-45B1-84A8-7E1407EB9D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5780C-399E-4197-B9EA-939D397B2A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BF17D-3176-4A89-86DF-508F397CAF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6E2B7-149A-4BAC-AE2D-FE3677183F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753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EADAEB-D10D-2DC5-1EC1-59F491D1C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616AA-EC2B-8C2A-274D-2B4E07B55A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837BCB-6145-3898-D511-5D243D8E0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09C4E-34E5-50F5-82DB-319644FE2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F3D2D-4ADD-5528-4A33-6DB7672FC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826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8F6FC-E9D5-729F-85D2-29C609CE7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E98F8D-1541-CB19-D3C7-6E004A319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6C612-2985-211F-0B72-D972744D3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ECA48-73ED-337B-4DC6-3E60CF617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EDE0D-FF6D-51D6-3829-B817C818D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85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F9972-8ADF-EC34-F47D-DACEDB328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612D5-3EBD-EDC7-3ADE-59CF8E2FB7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C24844-97D2-FE38-D9A6-F458627EB8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55FB6A-4180-4A6E-9AA7-AD77B9891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2E186-6919-2FC7-F499-630D03268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DF14FE-2DC4-5147-1975-50DE5978E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080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C1371B-EC3A-D750-C67D-C1EEA7FEE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B532AC-DE2C-2C49-5A34-C4730796FC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9188EE-1E7D-0AB2-059B-12C8EA4978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31DA9B5-2161-D132-EBA7-9E9D82C70C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B380B5-7144-2774-58DA-8187C2EB27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332164-1AB5-85F1-3258-A8B22585F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E4FD24-6163-7BEC-4727-17008830A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76F744-AA38-03EB-D487-5E745D334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958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3D14C-8BB0-3856-D648-FEADF310E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6108BA-5EA3-5896-CDAB-45D8E2CA5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DB24A2-3D8C-74D6-E45D-7C2ECB830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18D2DC-1DCA-66F1-0BA4-57F7DD771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5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48CD10-6A1E-4026-CD6B-83418F55A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98E309-00B6-0C26-915E-502728C65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6E2911-E2E3-14E3-5997-F619F1A0C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918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F7D62-3F1D-F9F3-0545-BD6C624EF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AF0BF-68D8-A573-1BCB-983C93C16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05198F-78AB-6057-C991-B5DBF8335C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294FF-8E25-E113-F351-7DE1A6CEB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705280-9DEB-F8C6-D313-E09141E6E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932615-7FBF-E4B7-08B8-6D3ADEFEC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575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FEF41-7E24-A14E-DA10-0CCEDFB11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3FF0C2-4BFF-26E9-957B-73897CECDE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366113-D999-BFF0-1BFE-B29AF73EA2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A7540E-BDD2-E844-CF2E-751A4327C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B506D-0A50-EFF1-F4B8-F33E3C06C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C7553F-CE6B-F8CE-9D1A-5ABC19E2F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85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7EFEDC6-C913-78DA-E7BE-A1C6B2D96C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E80D46-4D7E-9D31-AC3B-EE25BD4457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181DA4-C214-69A6-8157-CFF5739B66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F78A7-0C63-4032-A7DF-F49007D506BF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471D7-872E-4632-8234-E0C0F59C2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57018-055E-C07C-A257-7FE4977C80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74B17-03E9-4632-95EE-97C735988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628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C53C0B5-7011-6D4F-BF12-A4C4A2AEFB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2160" y="961389"/>
            <a:ext cx="4592320" cy="252887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1A0013-E52D-2643-A1D7-553F4DF9F0E2}"/>
              </a:ext>
            </a:extLst>
          </p:cNvPr>
          <p:cNvSpPr txBox="1"/>
          <p:nvPr/>
        </p:nvSpPr>
        <p:spPr>
          <a:xfrm>
            <a:off x="1" y="4334933"/>
            <a:ext cx="120565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Supplemental Figure 1. Overall TNF-</a:t>
            </a:r>
            <a:r>
              <a:rPr lang="en-US" b="1" dirty="0">
                <a:sym typeface="Symbol" pitchFamily="2" charset="2"/>
              </a:rPr>
              <a:t></a:t>
            </a:r>
            <a:r>
              <a:rPr lang="en-US" dirty="0"/>
              <a:t> </a:t>
            </a:r>
            <a:r>
              <a:rPr lang="en-US" b="1" dirty="0"/>
              <a:t>cytokine polyfunctionality is associated with superior in vivo antitumor activity of transgenic TCR T cell therapy. </a:t>
            </a:r>
            <a:r>
              <a:rPr lang="en-US" dirty="0"/>
              <a:t>Overall TNF-</a:t>
            </a:r>
            <a:r>
              <a:rPr lang="en-US" dirty="0">
                <a:sym typeface="Symbol" pitchFamily="2" charset="2"/>
              </a:rPr>
              <a:t></a:t>
            </a:r>
            <a:r>
              <a:rPr lang="en-US" dirty="0"/>
              <a:t> polyfunctional strength index (PSI), i.e. the percentage of polyfunctional single-cells secreting TNF-alpha multiplied by the degree of cytokine secretion intensity, averaged between CD4 and CD8 compartments, was significantly correlated with superior degree of anti-tumor response, as measured by peak percent change in tumor burden per RECIST1.1 criteria.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581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84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2023-10-16T15:30:22Z</dcterms:created>
  <dcterms:modified xsi:type="dcterms:W3CDTF">2023-10-16T15:32:39Z</dcterms:modified>
</cp:coreProperties>
</file>