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0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0EFA22-E5B9-4016-897C-7D4F3E7CDD2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77AD2-928C-4131-82D0-9546C1D9C5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612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75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6F43A-01E4-98C2-29BF-DE6224322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024C57E-259C-260B-27B4-38A9B6F68A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7FC359-E9FB-4A7D-E6EC-B09801C86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0EC5A-46B9-3BFC-4ADA-4F4BB5AF0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8B9788-A277-A4F6-2FAD-9A877CAF4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9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06FF2-A065-F493-2659-839973C3F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D617CE-3D33-CD4B-40EC-C198BF639B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8C8A0-C9B2-0CDD-29C4-2CE2CDDF3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984A3-9A4C-0FBC-8FBA-9C331AA40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EE02E-0D75-EBE0-AD11-1A2A9B2DA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8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7D24CA0-A675-FF80-2506-1D777BEF6E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48F7D4-6F9F-7442-91FB-E27ABD8D1F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F37EB-C8A4-B84D-AD4A-B06D065EB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3E16A1-9346-F495-E1FF-837DB3A80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82568-E646-9C4A-3FF3-2332EFDC2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85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0918-271D-4EC7-968E-956B4804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C185C-3353-45B1-84A8-7E1407EB9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5780C-399E-4197-B9EA-939D397B2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F17D-3176-4A89-86DF-508F397CA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6E2B7-149A-4BAC-AE2D-FE3677183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751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B76D8-BB79-8C38-FE32-18CC041A6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6120C-93A2-7A96-5749-DBD8F4AC6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FD4B3-7CD9-F6A0-0829-0687CE8FE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EDAB9-CF70-EB33-26E6-83BFCDA67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24276-F27A-7BF5-B58F-0B8B2D26F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45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5F829-2D54-39ED-80AF-0A4F9E181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6E85C-8B10-205E-DFD2-D18126641C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FD4DC-B9D7-28E5-4B83-C02730BAF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8EEAA2-3834-B9F6-E86C-18EDFD85E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DC3BA9-B00A-B875-5A34-433114848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2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91F5F-BB67-ED89-F0BA-44339017C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E4110-2F1E-C2B2-42D2-FA6706FA78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ECC870-5A57-8A65-A420-1D4363AFA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5A959-73A6-E9BC-5BCD-B40EC86B9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0C51E8-A8E1-AF25-AAA7-F33B4CBB1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8D0036-E5D9-DD5C-9912-E962E0CC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78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1596F-35D7-6B0C-3EE4-BF9CA90DA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49FCA5-A038-D07A-450B-D9E9CF7EC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15A7E-EBDB-24BD-781D-FA99B19FE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1888FE-49F4-AF89-5F4D-DA800BB73D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0C0FC74-63FC-834F-E945-B2D7471FAA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9AE401-7783-E4D8-D9FB-8CE833FD4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39AE7D-228A-4847-0510-1B6634E37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CB693E-F221-049A-2F53-F69FF64E0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293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57D03-7AC4-AF75-BDD2-979AF8457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8A2A76-A0C6-321F-CD42-3EF8BAC8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D9FCC-F3F2-CF99-C347-F71F9D6A6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4431EA-12F7-1F66-6BFA-DA75994EB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394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194F4D-608B-4985-303A-FA1BB12AA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B15E94-224F-5791-BFA1-735AE983A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64121E-032F-5A19-E26F-2FF012C39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288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82854-7D73-7108-520B-F32A5875F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9081D-62D3-43D9-1E58-5998E9240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7C54DB-B4C4-36CF-EEB8-B95F4A7221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87DE96-EDEC-3C6D-22DE-06016933C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6006F2-35B2-7C2E-687A-6DE9854AE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FE8115-2CF9-5B1C-0E66-3CDA6E061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79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730B8-FA99-B4D8-95FB-AF3FA0F77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9421B3-B863-36EF-E5D5-1F9D4F35DD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9FC783-0781-A9E7-8F37-24CF1BE79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5B174D-7019-935E-FB8E-0312CAC70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E0712-F6B7-FEBC-F0E7-6CA935DAC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E5B7B9-5AAD-B776-F57C-B4C0D34F2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65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3621D2-BC0C-FF15-D7D5-6419DE992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8A60F8-E699-9CA8-D644-F38729406E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FAD4B2-FE76-1767-3B30-01D378A2F4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9A676-1B04-4B10-9C80-667FAB20C481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2323D-47FA-C111-7D19-7BE5BE9982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6C1E2-A691-D230-7D0A-E621C5B80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E0209-6AB4-4DC7-8764-561AEB8214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08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034F720-FEA6-3C41-923C-F8331A8F5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39" y="0"/>
            <a:ext cx="7670800" cy="3403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91744D-A7C0-E94F-A2FA-634A103DB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39" y="3255010"/>
            <a:ext cx="7670800" cy="34163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0D3AC8-71D6-6D46-BE26-78EFB15B7DA7}"/>
              </a:ext>
            </a:extLst>
          </p:cNvPr>
          <p:cNvSpPr txBox="1"/>
          <p:nvPr/>
        </p:nvSpPr>
        <p:spPr>
          <a:xfrm>
            <a:off x="8116711" y="4085987"/>
            <a:ext cx="37930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Supplemental Figure 3. Contribution of all assayed secreted cytokines to CD4 cytokine polyfunctionality strength indices (PSI).</a:t>
            </a:r>
            <a:r>
              <a:rPr lang="en-US" dirty="0"/>
              <a:t> Groups are divided by clinical response and tonic vs stimulated culture conditions. Error bars represent +/- standard error of the mean (SEM).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816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2023-10-16T15:37:36Z</dcterms:created>
  <dcterms:modified xsi:type="dcterms:W3CDTF">2023-10-16T15:38:01Z</dcterms:modified>
</cp:coreProperties>
</file>