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10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7AA8B1-3CBD-4B8C-ABCB-4ED3A00B6035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1FF6CC-4059-4826-83E0-BE3F93EB00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9264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9F4C8B-7994-6144-9E51-C01CD282C0C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4030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EF87A-784A-5EC1-6589-1F000C16D4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E6E2F4-1274-A21C-0437-F952B8DEC1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030FAA-220C-A4CE-5279-DB0D654BA6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A1DF4-2995-4368-8ADD-AABEED93A4F8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189BB5-DCBE-EA6C-4F0C-297BF2B0A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A15198-43F3-DA61-E088-990F739DD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58685-C65B-489D-BF2F-9B5CA7663B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406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964574-B3D0-9059-9235-34587620AC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6FA25E-65BF-7ED1-93DB-A8455973D9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C2EFF9-4E83-B786-B79D-2E77C6610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A1DF4-2995-4368-8ADD-AABEED93A4F8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724B12-A632-E5EB-EC1C-2BBBF3DEF4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CE10EF-0495-C1CD-F58A-961A93EF4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58685-C65B-489D-BF2F-9B5CA7663B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699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19FEA57-E32A-F16E-CBAA-4C226E766B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751A757-A9E2-7845-37E1-B716799B0A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0DB875-C2F2-D371-C2B9-96DF7AFCC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A1DF4-2995-4368-8ADD-AABEED93A4F8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4785B9-A4B7-6FAC-E8A7-3D5882210E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3BAEB7-FE39-7A4A-27EF-53482D8CC7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58685-C65B-489D-BF2F-9B5CA7663B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9264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 content w/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B0918-271D-4EC7-968E-956B4804C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1C185C-3353-45B1-84A8-7E1407EB9D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132740"/>
            <a:ext cx="5181600" cy="4511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95780C-399E-4197-B9EA-939D397B2A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132740"/>
            <a:ext cx="5181600" cy="4511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BBF17D-3176-4A89-86DF-508F397CAF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36E2B7-149A-4BAC-AE2D-FE3677183F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143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63E2CD-D5F4-ABEC-2480-904A77783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39733F-30EF-5BD4-9E65-991A657400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7D2A7B-DE2C-0D36-3E4B-0E314AFF0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A1DF4-2995-4368-8ADD-AABEED93A4F8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7B4A06-C67A-DCF1-DEB4-F054E2E46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5B6EAC-E1C8-1134-AF13-D9D3BF319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58685-C65B-489D-BF2F-9B5CA7663B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314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7DD907-9AA3-E26A-F519-EF9EE4CF62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4E8C99-B187-BA8A-361C-49D3CF6960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CADBCC-0A3F-AFC7-E9CF-5876CD3A2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A1DF4-2995-4368-8ADD-AABEED93A4F8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A5A527-0809-18A4-A7F6-CCF23B8CD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09CBEE-10CD-85F1-0971-09EFD045C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58685-C65B-489D-BF2F-9B5CA7663B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320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A9858C-170B-5DB5-165D-7806077E1D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83897A-AAA1-1163-CF76-B057385D82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F6702D-2417-C655-3A13-FEC3ED6632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10331C-9DD0-21EB-537F-3A21BA1CB7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A1DF4-2995-4368-8ADD-AABEED93A4F8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62B202-6DE4-9D8A-9A26-210495AA48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687ECE-8EA2-7194-48DA-E68B2C9F5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58685-C65B-489D-BF2F-9B5CA7663B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828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378067-CFA1-6E72-60F9-3E1B6582E8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9D956B-88FB-2319-A65C-0007FA6F99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E112D6-6F81-0501-32F9-1B433D7CAF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698F248-903E-DB6C-D16F-614B64F636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680D8DA-E18F-A5DC-9B2A-25DDE9687E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2A893CE-937F-2235-FC6C-CF241CD2C4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A1DF4-2995-4368-8ADD-AABEED93A4F8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6F22A9-C88A-6DB4-9237-85BF26E12F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0FDD3C4-155A-81E3-F1DF-699D7C981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58685-C65B-489D-BF2F-9B5CA7663B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195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5D3E30-FD24-6D55-47AC-D1E6431644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91F07C-70C0-1837-0BB9-8DFE4C53C6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A1DF4-2995-4368-8ADD-AABEED93A4F8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7719C5-29D8-3469-5503-6A91858EA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FA1D5D-AFD4-DB1C-6AA9-74D9ECB1B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58685-C65B-489D-BF2F-9B5CA7663B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948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1EE5B6-E11A-D6BB-8EA9-5153A1180E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A1DF4-2995-4368-8ADD-AABEED93A4F8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C26EFA5-2AE2-377F-999E-C6086DF6BD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30FAC1-4FAA-3D8E-05F8-C1775199E1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58685-C65B-489D-BF2F-9B5CA7663B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127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1A715C-2A10-3008-6A16-312B70BD36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8E9287-83CC-186D-44B6-661F8A368F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1DFA78-290A-AC06-902B-BFAD955CD8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DE1F8E-8D13-2F55-098C-1101E8291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A1DF4-2995-4368-8ADD-AABEED93A4F8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6F9AC8-2EE5-8C26-7EA3-503CFFB293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7A0D7A-CB27-5828-184E-04C7FC9D5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58685-C65B-489D-BF2F-9B5CA7663B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857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E18F80-206A-D2B2-BAF9-69CAF9F3F7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A33F41-AAC7-7CEE-A106-ED01CB1127B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05A34C-B690-26B9-BC91-3329087814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465E26-98F5-13EE-A307-A539B5231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A1DF4-2995-4368-8ADD-AABEED93A4F8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9C95C6-647D-7D3B-7629-4AED2A62E0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7C1F58-F669-2747-A7D2-6E1C1BADA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58685-C65B-489D-BF2F-9B5CA7663B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671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97E850B-A757-7CC1-B947-2D46F0FCFD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E62605-DE5B-FA01-FC3E-DF2DACAB26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A9AFB-65FF-242E-0F3B-4CCCA2278F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EA1DF4-2995-4368-8ADD-AABEED93A4F8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EA456A-E769-E4DD-5D37-6FEFBC5C86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B76F59-0979-650E-3168-4F2B2E4999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058685-C65B-489D-BF2F-9B5CA7663B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101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1E92440-7215-4D46-BAF8-1224FB0E90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7670800" cy="34036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7BBB2F0-9C51-5F49-8401-4E66B3ED1D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190994"/>
            <a:ext cx="7670800" cy="3429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1B49B86-470F-F043-98CB-799BD1623B9F}"/>
              </a:ext>
            </a:extLst>
          </p:cNvPr>
          <p:cNvSpPr txBox="1"/>
          <p:nvPr/>
        </p:nvSpPr>
        <p:spPr>
          <a:xfrm>
            <a:off x="8297334" y="4272677"/>
            <a:ext cx="381564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/>
              <a:t>Supplemental Figure 4. Contribution of all assayed secreted cytokines to CD8 cytokine polyfunctionality strength indices (PSI).</a:t>
            </a:r>
            <a:r>
              <a:rPr lang="en-US" dirty="0"/>
              <a:t> Groups are divided by clinical response and tonic vs stimulated culture conditions. Error bars represent +/- standard error of the mean (SEM).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37556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</Words>
  <Application>Microsoft Office PowerPoint</Application>
  <PresentationFormat>Widescreen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brittany rubio</dc:creator>
  <cp:lastModifiedBy>brittany rubio</cp:lastModifiedBy>
  <cp:revision>1</cp:revision>
  <dcterms:created xsi:type="dcterms:W3CDTF">2023-10-16T15:38:38Z</dcterms:created>
  <dcterms:modified xsi:type="dcterms:W3CDTF">2023-10-16T15:38:58Z</dcterms:modified>
</cp:coreProperties>
</file>