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73" r:id="rId2"/>
  </p:sldIdLst>
  <p:sldSz cx="9906000" cy="6858000" type="A4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1" autoAdjust="0"/>
    <p:restoredTop sz="96199" autoAdjust="0"/>
  </p:normalViewPr>
  <p:slideViewPr>
    <p:cSldViewPr snapToGrid="0">
      <p:cViewPr varScale="1">
        <p:scale>
          <a:sx n="118" d="100"/>
          <a:sy n="118" d="100"/>
        </p:scale>
        <p:origin x="10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rbaz Adnan" userId="9f988d83-2b11-4f6b-a7a2-0e8df64d64a8" providerId="ADAL" clId="{7B2FCC76-B540-4D4E-8A49-5C682FCE08B9}"/>
    <pc:docChg chg="undo custSel delSld modSld">
      <pc:chgData name="Darbaz Adnan" userId="9f988d83-2b11-4f6b-a7a2-0e8df64d64a8" providerId="ADAL" clId="{7B2FCC76-B540-4D4E-8A49-5C682FCE08B9}" dt="2023-10-30T20:38:23.493" v="2" actId="47"/>
      <pc:docMkLst>
        <pc:docMk/>
      </pc:docMkLst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4178038195" sldId="257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1196078546" sldId="258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4001346871" sldId="261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1551714640" sldId="262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208097779" sldId="263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2499933841" sldId="267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3558296163" sldId="268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3847844111" sldId="269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4076792485" sldId="271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1392353101" sldId="272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1155119433" sldId="274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250967741" sldId="275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2369614982" sldId="276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249476409" sldId="277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4258286557" sldId="280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1163036768" sldId="281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3624651031" sldId="282"/>
        </pc:sldMkLst>
      </pc:sldChg>
      <pc:sldChg chg="del">
        <pc:chgData name="Darbaz Adnan" userId="9f988d83-2b11-4f6b-a7a2-0e8df64d64a8" providerId="ADAL" clId="{7B2FCC76-B540-4D4E-8A49-5C682FCE08B9}" dt="2023-10-30T20:38:01.155" v="1" actId="47"/>
        <pc:sldMkLst>
          <pc:docMk/>
          <pc:sldMk cId="4049993436" sldId="283"/>
        </pc:sldMkLst>
      </pc:sldChg>
      <pc:sldChg chg="del">
        <pc:chgData name="Darbaz Adnan" userId="9f988d83-2b11-4f6b-a7a2-0e8df64d64a8" providerId="ADAL" clId="{7B2FCC76-B540-4D4E-8A49-5C682FCE08B9}" dt="2023-10-30T20:38:01.155" v="1" actId="47"/>
        <pc:sldMkLst>
          <pc:docMk/>
          <pc:sldMk cId="1754415657" sldId="284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3918095628" sldId="285"/>
        </pc:sldMkLst>
      </pc:sldChg>
      <pc:sldChg chg="del">
        <pc:chgData name="Darbaz Adnan" userId="9f988d83-2b11-4f6b-a7a2-0e8df64d64a8" providerId="ADAL" clId="{7B2FCC76-B540-4D4E-8A49-5C682FCE08B9}" dt="2023-10-30T20:38:23.493" v="2" actId="47"/>
        <pc:sldMkLst>
          <pc:docMk/>
          <pc:sldMk cId="3949141325" sldId="286"/>
        </pc:sldMkLst>
      </pc:sldChg>
      <pc:sldChg chg="modSp mod">
        <pc:chgData name="Darbaz Adnan" userId="9f988d83-2b11-4f6b-a7a2-0e8df64d64a8" providerId="ADAL" clId="{7B2FCC76-B540-4D4E-8A49-5C682FCE08B9}" dt="2023-10-30T20:37:56.776" v="0" actId="20577"/>
        <pc:sldMkLst>
          <pc:docMk/>
          <pc:sldMk cId="1695361694" sldId="287"/>
        </pc:sldMkLst>
        <pc:spChg chg="mod">
          <ac:chgData name="Darbaz Adnan" userId="9f988d83-2b11-4f6b-a7a2-0e8df64d64a8" providerId="ADAL" clId="{7B2FCC76-B540-4D4E-8A49-5C682FCE08B9}" dt="2023-10-30T20:37:56.776" v="0" actId="20577"/>
          <ac:spMkLst>
            <pc:docMk/>
            <pc:sldMk cId="1695361694" sldId="287"/>
            <ac:spMk id="4" creationId="{5841E1E6-9106-6353-0F0C-4E36E7FA1451}"/>
          </ac:spMkLst>
        </pc:spChg>
      </pc:sldChg>
    </pc:docChg>
  </pc:docChgLst>
  <pc:docChgLst>
    <pc:chgData name="Darbaz Adnan" userId="9f988d83-2b11-4f6b-a7a2-0e8df64d64a8" providerId="ADAL" clId="{68E189C4-9BEE-46EF-96CE-3906D75B3731}"/>
    <pc:docChg chg="delSld">
      <pc:chgData name="Darbaz Adnan" userId="9f988d83-2b11-4f6b-a7a2-0e8df64d64a8" providerId="ADAL" clId="{68E189C4-9BEE-46EF-96CE-3906D75B3731}" dt="2023-10-30T20:43:34.162" v="2" actId="47"/>
      <pc:docMkLst>
        <pc:docMk/>
      </pc:docMkLst>
      <pc:sldChg chg="del">
        <pc:chgData name="Darbaz Adnan" userId="9f988d83-2b11-4f6b-a7a2-0e8df64d64a8" providerId="ADAL" clId="{68E189C4-9BEE-46EF-96CE-3906D75B3731}" dt="2023-10-30T20:43:31.847" v="0" actId="47"/>
        <pc:sldMkLst>
          <pc:docMk/>
          <pc:sldMk cId="2801978229" sldId="279"/>
        </pc:sldMkLst>
      </pc:sldChg>
      <pc:sldChg chg="del">
        <pc:chgData name="Darbaz Adnan" userId="9f988d83-2b11-4f6b-a7a2-0e8df64d64a8" providerId="ADAL" clId="{68E189C4-9BEE-46EF-96CE-3906D75B3731}" dt="2023-10-30T20:43:32.876" v="1" actId="47"/>
        <pc:sldMkLst>
          <pc:docMk/>
          <pc:sldMk cId="1695361694" sldId="287"/>
        </pc:sldMkLst>
      </pc:sldChg>
      <pc:sldChg chg="del">
        <pc:chgData name="Darbaz Adnan" userId="9f988d83-2b11-4f6b-a7a2-0e8df64d64a8" providerId="ADAL" clId="{68E189C4-9BEE-46EF-96CE-3906D75B3731}" dt="2023-10-30T20:43:34.162" v="2" actId="47"/>
        <pc:sldMkLst>
          <pc:docMk/>
          <pc:sldMk cId="2776973470" sldId="28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614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419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850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9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61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35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364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2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518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610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864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1A561-A065-4AC3-8992-5BC9B5C3CA4B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833B4-D40C-4223-8C56-E0B3BDB1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449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040D9B0-4C9E-2C4C-458E-4539B5252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2" y="812460"/>
            <a:ext cx="9858718" cy="5269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611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15758</TotalTime>
  <Words>0</Words>
  <Application>Microsoft Office PowerPoint</Application>
  <PresentationFormat>A4 Paper (210x297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Rush University Medical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Darbaz Adnan</dc:creator>
  <cp:lastModifiedBy>Darbaz Adnan</cp:lastModifiedBy>
  <cp:revision>3</cp:revision>
  <cp:lastPrinted>2023-09-29T20:21:57Z</cp:lastPrinted>
  <dcterms:created xsi:type="dcterms:W3CDTF">2023-09-16T03:13:23Z</dcterms:created>
  <dcterms:modified xsi:type="dcterms:W3CDTF">2023-10-30T20:43:38Z</dcterms:modified>
</cp:coreProperties>
</file>