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88" r:id="rId2"/>
  </p:sldIdLst>
  <p:sldSz cx="9906000" cy="6858000" type="A4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1" autoAdjust="0"/>
    <p:restoredTop sz="96199" autoAdjust="0"/>
  </p:normalViewPr>
  <p:slideViewPr>
    <p:cSldViewPr snapToGrid="0">
      <p:cViewPr varScale="1">
        <p:scale>
          <a:sx n="118" d="100"/>
          <a:sy n="118" d="100"/>
        </p:scale>
        <p:origin x="10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baz Adnan" userId="9f988d83-2b11-4f6b-a7a2-0e8df64d64a8" providerId="ADAL" clId="{7B2FCC76-B540-4D4E-8A49-5C682FCE08B9}"/>
    <pc:docChg chg="undo custSel delSld modSld">
      <pc:chgData name="Darbaz Adnan" userId="9f988d83-2b11-4f6b-a7a2-0e8df64d64a8" providerId="ADAL" clId="{7B2FCC76-B540-4D4E-8A49-5C682FCE08B9}" dt="2023-10-30T20:38:23.493" v="2" actId="47"/>
      <pc:docMkLst>
        <pc:docMk/>
      </pc:docMkLst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178038195" sldId="257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196078546" sldId="258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001346871" sldId="261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551714640" sldId="262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08097779" sldId="263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499933841" sldId="267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558296163" sldId="268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847844111" sldId="269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076792485" sldId="271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392353101" sldId="272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155119433" sldId="274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50967741" sldId="275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369614982" sldId="276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49476409" sldId="277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258286557" sldId="280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163036768" sldId="281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624651031" sldId="282"/>
        </pc:sldMkLst>
      </pc:sldChg>
      <pc:sldChg chg="del">
        <pc:chgData name="Darbaz Adnan" userId="9f988d83-2b11-4f6b-a7a2-0e8df64d64a8" providerId="ADAL" clId="{7B2FCC76-B540-4D4E-8A49-5C682FCE08B9}" dt="2023-10-30T20:38:01.155" v="1" actId="47"/>
        <pc:sldMkLst>
          <pc:docMk/>
          <pc:sldMk cId="4049993436" sldId="283"/>
        </pc:sldMkLst>
      </pc:sldChg>
      <pc:sldChg chg="del">
        <pc:chgData name="Darbaz Adnan" userId="9f988d83-2b11-4f6b-a7a2-0e8df64d64a8" providerId="ADAL" clId="{7B2FCC76-B540-4D4E-8A49-5C682FCE08B9}" dt="2023-10-30T20:38:01.155" v="1" actId="47"/>
        <pc:sldMkLst>
          <pc:docMk/>
          <pc:sldMk cId="1754415657" sldId="284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918095628" sldId="285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949141325" sldId="286"/>
        </pc:sldMkLst>
      </pc:sldChg>
      <pc:sldChg chg="modSp mod">
        <pc:chgData name="Darbaz Adnan" userId="9f988d83-2b11-4f6b-a7a2-0e8df64d64a8" providerId="ADAL" clId="{7B2FCC76-B540-4D4E-8A49-5C682FCE08B9}" dt="2023-10-30T20:37:56.776" v="0" actId="20577"/>
        <pc:sldMkLst>
          <pc:docMk/>
          <pc:sldMk cId="1695361694" sldId="287"/>
        </pc:sldMkLst>
        <pc:spChg chg="mod">
          <ac:chgData name="Darbaz Adnan" userId="9f988d83-2b11-4f6b-a7a2-0e8df64d64a8" providerId="ADAL" clId="{7B2FCC76-B540-4D4E-8A49-5C682FCE08B9}" dt="2023-10-30T20:37:56.776" v="0" actId="20577"/>
          <ac:spMkLst>
            <pc:docMk/>
            <pc:sldMk cId="1695361694" sldId="287"/>
            <ac:spMk id="4" creationId="{5841E1E6-9106-6353-0F0C-4E36E7FA1451}"/>
          </ac:spMkLst>
        </pc:spChg>
      </pc:sldChg>
    </pc:docChg>
  </pc:docChgLst>
  <pc:docChgLst>
    <pc:chgData name="Darbaz Adnan" userId="9f988d83-2b11-4f6b-a7a2-0e8df64d64a8" providerId="ADAL" clId="{E43BAAA5-B8FA-4DF6-A4E3-36E53BDCE163}"/>
    <pc:docChg chg="delSld">
      <pc:chgData name="Darbaz Adnan" userId="9f988d83-2b11-4f6b-a7a2-0e8df64d64a8" providerId="ADAL" clId="{E43BAAA5-B8FA-4DF6-A4E3-36E53BDCE163}" dt="2023-10-30T20:43:56.971" v="2" actId="47"/>
      <pc:docMkLst>
        <pc:docMk/>
      </pc:docMkLst>
      <pc:sldChg chg="del">
        <pc:chgData name="Darbaz Adnan" userId="9f988d83-2b11-4f6b-a7a2-0e8df64d64a8" providerId="ADAL" clId="{E43BAAA5-B8FA-4DF6-A4E3-36E53BDCE163}" dt="2023-10-30T20:43:56.971" v="2" actId="47"/>
        <pc:sldMkLst>
          <pc:docMk/>
          <pc:sldMk cId="1329611442" sldId="273"/>
        </pc:sldMkLst>
      </pc:sldChg>
      <pc:sldChg chg="del">
        <pc:chgData name="Darbaz Adnan" userId="9f988d83-2b11-4f6b-a7a2-0e8df64d64a8" providerId="ADAL" clId="{E43BAAA5-B8FA-4DF6-A4E3-36E53BDCE163}" dt="2023-10-30T20:43:55.565" v="0" actId="47"/>
        <pc:sldMkLst>
          <pc:docMk/>
          <pc:sldMk cId="2801978229" sldId="279"/>
        </pc:sldMkLst>
      </pc:sldChg>
      <pc:sldChg chg="del">
        <pc:chgData name="Darbaz Adnan" userId="9f988d83-2b11-4f6b-a7a2-0e8df64d64a8" providerId="ADAL" clId="{E43BAAA5-B8FA-4DF6-A4E3-36E53BDCE163}" dt="2023-10-30T20:43:56.219" v="1" actId="47"/>
        <pc:sldMkLst>
          <pc:docMk/>
          <pc:sldMk cId="1695361694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1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1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5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6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3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36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2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1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1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6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4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green shapes&#10;&#10;Description automatically generated">
            <a:extLst>
              <a:ext uri="{FF2B5EF4-FFF2-40B4-BE49-F238E27FC236}">
                <a16:creationId xmlns:a16="http://schemas.microsoft.com/office/drawing/2014/main" id="{39314D76-D860-D55C-EE50-FF6B764BD0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44" r="1"/>
          <a:stretch/>
        </p:blipFill>
        <p:spPr>
          <a:xfrm>
            <a:off x="7213223" y="2154940"/>
            <a:ext cx="1884945" cy="2624663"/>
          </a:xfrm>
          <a:prstGeom prst="rect">
            <a:avLst/>
          </a:prstGeom>
        </p:spPr>
      </p:pic>
      <p:pic>
        <p:nvPicPr>
          <p:cNvPr id="5" name="Content Placeholder 4" descr="A red and green leaves with black lines&#10;&#10;Description automatically generated">
            <a:extLst>
              <a:ext uri="{FF2B5EF4-FFF2-40B4-BE49-F238E27FC236}">
                <a16:creationId xmlns:a16="http://schemas.microsoft.com/office/drawing/2014/main" id="{05DE0E9F-1D15-011A-F2AD-E780F52E7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244" r="1"/>
          <a:stretch/>
        </p:blipFill>
        <p:spPr>
          <a:xfrm>
            <a:off x="4159307" y="2154940"/>
            <a:ext cx="1884943" cy="2624662"/>
          </a:xfrm>
          <a:prstGeom prst="rect">
            <a:avLst/>
          </a:prstGeom>
        </p:spPr>
      </p:pic>
      <p:pic>
        <p:nvPicPr>
          <p:cNvPr id="13" name="Picture 12" descr="A red and green lines&#10;&#10;Description automatically generated">
            <a:extLst>
              <a:ext uri="{FF2B5EF4-FFF2-40B4-BE49-F238E27FC236}">
                <a16:creationId xmlns:a16="http://schemas.microsoft.com/office/drawing/2014/main" id="{FEE28E28-4814-8DB4-6A31-1129C64DF9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81"/>
          <a:stretch/>
        </p:blipFill>
        <p:spPr>
          <a:xfrm>
            <a:off x="1078048" y="2135609"/>
            <a:ext cx="1912287" cy="264399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9BCA74B-2DD1-E8E4-8E5B-BFA0B4CEF411}"/>
              </a:ext>
            </a:extLst>
          </p:cNvPr>
          <p:cNvSpPr txBox="1"/>
          <p:nvPr/>
        </p:nvSpPr>
        <p:spPr>
          <a:xfrm rot="16200000">
            <a:off x="3187185" y="3095436"/>
            <a:ext cx="1634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Diversity Coverage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47DE01-23F7-CE18-1022-4BA686ED95AB}"/>
              </a:ext>
            </a:extLst>
          </p:cNvPr>
          <p:cNvSpPr txBox="1"/>
          <p:nvPr/>
        </p:nvSpPr>
        <p:spPr>
          <a:xfrm rot="16200000">
            <a:off x="515996" y="3047516"/>
            <a:ext cx="9089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Chaos1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0361E8-099E-EE07-F43F-C1161FC005AB}"/>
              </a:ext>
            </a:extLst>
          </p:cNvPr>
          <p:cNvSpPr txBox="1"/>
          <p:nvPr/>
        </p:nvSpPr>
        <p:spPr>
          <a:xfrm rot="16200000">
            <a:off x="6282260" y="3178320"/>
            <a:ext cx="1572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Rarity-rare abundance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32984F-D98B-812F-EDEC-43641BC6BB6A}"/>
              </a:ext>
            </a:extLst>
          </p:cNvPr>
          <p:cNvSpPr txBox="1"/>
          <p:nvPr/>
        </p:nvSpPr>
        <p:spPr>
          <a:xfrm>
            <a:off x="1152083" y="5253424"/>
            <a:ext cx="772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sz="1200" dirty="0"/>
              <a:t>Supplementary Figure 2. Alpha diversity metrices.</a:t>
            </a:r>
          </a:p>
          <a:p>
            <a:pPr algn="ctr"/>
            <a:r>
              <a:rPr lang="en-US" sz="1200" dirty="0"/>
              <a:t>Plots showing analysis done using various alpha diversity metrices assessing richness (A)Chaos1, (B) Diversity Coverage, and (C) Rarity-rare abundance.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DD0D6C-10EE-D850-3C68-704BBFA9C56E}"/>
              </a:ext>
            </a:extLst>
          </p:cNvPr>
          <p:cNvSpPr txBox="1"/>
          <p:nvPr/>
        </p:nvSpPr>
        <p:spPr>
          <a:xfrm>
            <a:off x="650609" y="1673746"/>
            <a:ext cx="3979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004EF7-8505-8552-96CC-6B530ED2C2FD}"/>
              </a:ext>
            </a:extLst>
          </p:cNvPr>
          <p:cNvSpPr txBox="1"/>
          <p:nvPr/>
        </p:nvSpPr>
        <p:spPr>
          <a:xfrm>
            <a:off x="3776996" y="1673746"/>
            <a:ext cx="341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1100" dirty="0"/>
              <a:t>B)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1BA8D1-9197-A2C0-0D26-0912322012DF}"/>
              </a:ext>
            </a:extLst>
          </p:cNvPr>
          <p:cNvSpPr txBox="1"/>
          <p:nvPr/>
        </p:nvSpPr>
        <p:spPr>
          <a:xfrm>
            <a:off x="6727692" y="1673746"/>
            <a:ext cx="341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1100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2776973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15758</TotalTime>
  <Words>48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Rush University Medical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Darbaz Adnan</dc:creator>
  <cp:lastModifiedBy>Darbaz Adnan</cp:lastModifiedBy>
  <cp:revision>3</cp:revision>
  <cp:lastPrinted>2023-09-29T20:21:57Z</cp:lastPrinted>
  <dcterms:created xsi:type="dcterms:W3CDTF">2023-09-16T03:13:23Z</dcterms:created>
  <dcterms:modified xsi:type="dcterms:W3CDTF">2023-10-30T20:43:58Z</dcterms:modified>
</cp:coreProperties>
</file>