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01" d="100"/>
          <a:sy n="101" d="100"/>
        </p:scale>
        <p:origin x="8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iane COGNET-SICE" userId="30b7f790-aab8-4778-9265-fd4ff5a8007a" providerId="ADAL" clId="{E35E6121-F042-4954-BD2F-0513131890EE}"/>
    <pc:docChg chg="modSld">
      <pc:chgData name="Josiane COGNET-SICE" userId="30b7f790-aab8-4778-9265-fd4ff5a8007a" providerId="ADAL" clId="{E35E6121-F042-4954-BD2F-0513131890EE}" dt="2023-05-31T07:53:55.903" v="45" actId="1076"/>
      <pc:docMkLst>
        <pc:docMk/>
      </pc:docMkLst>
      <pc:sldChg chg="modSp mod">
        <pc:chgData name="Josiane COGNET-SICE" userId="30b7f790-aab8-4778-9265-fd4ff5a8007a" providerId="ADAL" clId="{E35E6121-F042-4954-BD2F-0513131890EE}" dt="2023-05-31T07:53:55.903" v="45" actId="1076"/>
        <pc:sldMkLst>
          <pc:docMk/>
          <pc:sldMk cId="0" sldId="267"/>
        </pc:sldMkLst>
        <pc:spChg chg="mod">
          <ac:chgData name="Josiane COGNET-SICE" userId="30b7f790-aab8-4778-9265-fd4ff5a8007a" providerId="ADAL" clId="{E35E6121-F042-4954-BD2F-0513131890EE}" dt="2023-05-31T07:48:40.965" v="16" actId="20577"/>
          <ac:spMkLst>
            <pc:docMk/>
            <pc:sldMk cId="0" sldId="267"/>
            <ac:spMk id="5" creationId="{2F104667-4645-A3A4-3686-899577A8B197}"/>
          </ac:spMkLst>
        </pc:spChg>
        <pc:spChg chg="mod">
          <ac:chgData name="Josiane COGNET-SICE" userId="30b7f790-aab8-4778-9265-fd4ff5a8007a" providerId="ADAL" clId="{E35E6121-F042-4954-BD2F-0513131890EE}" dt="2023-05-31T07:47:29.628" v="14" actId="1076"/>
          <ac:spMkLst>
            <pc:docMk/>
            <pc:sldMk cId="0" sldId="267"/>
            <ac:spMk id="6" creationId="{5410452A-B342-8C1F-7589-4D04049F28F8}"/>
          </ac:spMkLst>
        </pc:spChg>
        <pc:spChg chg="mod">
          <ac:chgData name="Josiane COGNET-SICE" userId="30b7f790-aab8-4778-9265-fd4ff5a8007a" providerId="ADAL" clId="{E35E6121-F042-4954-BD2F-0513131890EE}" dt="2023-05-31T07:53:55.903" v="45" actId="1076"/>
          <ac:spMkLst>
            <pc:docMk/>
            <pc:sldMk cId="0" sldId="267"/>
            <ac:spMk id="9" creationId="{5D0CF80F-836C-1DA5-AE76-C17B112D5B8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C1B2B7-BD9D-605A-FB8A-87436534BB01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0B27EC1-FEA4-8B5F-1D9F-C349CC2661B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CD36E3-9E31-4FF3-876E-464982267D8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87C0B8-B3A8-E94C-80AA-8DC5C80DCA42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97D63D-D9BF-283C-EEEE-309F509FFF0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325AF67-16F5-4922-86D6-994BD2A704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B59DEF-2CC2-1E44-A2B0-A635E244CC00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7944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1B9C84-4545-DE42-CB57-8162A739BBD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6685B9E-C25D-CFD3-B4C1-234261222F0E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E431DBF-8C86-618D-E878-88BB302FEAA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A2E541-FF3F-6B4C-B805-D952BB0C4EB6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8DAF38-2B98-E485-E80A-4E38A9B57D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A3FCC3-0A29-C19D-E4CE-5DB7A7BBE54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E465F0-1639-3E44-9184-BC41AEE1185F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45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28E2C5B-2E00-0D12-A8EB-553A22FEFE06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1F780F8-DFC6-99BE-105A-A3FC1C89938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8AD167D-B959-0B4F-C9A8-AAA51B4AA2E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620906-674F-974D-9DC0-092A553D706A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5E7AD5-0F53-916C-FCA9-18448B6C19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5865CD3-6C36-DD70-D5DC-A3848CD6EA1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6E10EA-B565-664F-847C-B54B943BAB71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4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F94076-028E-9424-82B5-9461E2EDE1E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913D64-963E-05C4-E5C0-FC0D5B87E74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05225D-DCB0-2449-F1BA-5DA06DF004C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CDD1C7-A40E-1A47-8205-0DD7ADD38434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E4CC5E-BD3F-CF5A-F902-E38E128FDBA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25B7400-0306-F3B1-48E7-062347419C5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BCBE18-2CA7-AC48-A943-B882C75E4642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739808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C5E42B-BB14-C9DB-7B9A-9764CAB9EE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595D30E-3107-4503-F712-D53C938202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DEA94F-2544-6D6E-0FC7-0EEDE4ED50B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FCB8CC-BDDD-134D-9A44-45ECDB826D46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E11026-D100-B813-0863-2B81A0FDB1B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E23CB9-B5FE-7CD8-32CA-2726012FD4D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C3BA1B-8AF9-F645-9BDD-57D9AB0D6C17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51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C5D05B-0F11-3F00-FEA8-0ADB3BBE779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60DA4B-4B84-21C7-A58C-6DF76A4AC4E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C801577-1B45-70F2-3603-B94F52550D2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8191758-E4CB-297D-5CB1-B0501F64601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3F36F43-1234-1344-849D-A939B91B71B2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7EF3FFC-95B3-575E-C681-38B3E785C5C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F1323E-3A86-E497-4120-0E861A038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1A7A6E-9EEB-E740-9565-E09A1B150AD6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23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4F5ADB-826C-62EB-5C6A-9D99F827F4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325E99-AB95-370C-37DF-A9DE803DFAC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1F9F8D-7C83-0495-0ADB-897E65DEA90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3FB1287-37C1-0E9C-9814-036CA0D1AD4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ED2B7E-A220-AA3A-A03F-7BA15B9E5CE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2859CFA-3C73-6498-F2C5-7517E706424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EDE867-912A-B646-A192-45A3C3441014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35C2D56-FEBB-4B34-E636-76E8827C45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BD92087-F6C9-82CD-F28A-DCF0FFB270C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BB45FB-7AB2-6949-A1F0-1A0176D76235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810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D379DE-2650-C982-8EA7-B603967CEAE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3203B1-1191-F4C3-0CD8-BBA5BDDA016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73B066-49F9-4747-B0D6-11E6ECE04FD0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60F58C4-E73A-4927-7AB0-4FD86BD5FFD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6B78039-10CB-2BCD-BF27-75F2DB4A24B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04244A-605C-3445-844A-7EFAE9C5EC1A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30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83B784F-1323-43AF-1F91-3DED788C2D0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2048E1-B7AD-824F-A96C-E90DE0BAD905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63C49B5-9746-7F7A-BA4A-6D0A102BAE7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926C08-7F2F-F3C9-7287-576422F55C4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A4AE36F-6EDC-E34A-99A2-1B4902D8DA87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63013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852017-0A2C-0ADA-C94F-11B202BECE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C4F1CA-DB62-C303-71A9-DACBD8D0908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D90D6F6-ABE0-EEE0-5F25-E4C0E706B16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08D84EA-BB56-BF9F-6016-88CAC294BF0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82F5D1E-C210-8F45-9740-76E97FEA472F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215E50-21B6-D738-FAAD-00F59DCAF18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428F86E-F77E-4AE8-F2FB-5C50066E784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6DB586-EA79-AC42-B3C2-3921B95270F6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0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C013C7-00D0-B51C-7AE0-1C4C88E20E1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3721003-F558-CB1B-4612-49F1804B1DAD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BBA0A5-1E31-0114-5B28-0A41EEF42D5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61339A-C117-9FBB-72E5-18E168250E6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1808AF-EBF7-C04F-9D03-A1D4A3FC1F98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4EE6D36-765A-2419-EDA4-B479ACB880F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340D9AD-DB2E-A408-3FF4-7E25A3BD58D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7B6B1C-5191-CC4E-8055-3FB911EB15DF}" type="slidenum"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438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33BE988-4745-1381-2F16-2C00910F49C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FBC580-A82F-288C-2E74-101D510B9D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982455-877F-02A7-2076-E88D3B38F3A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47F33894-7350-8A40-84EE-AA7EE068F31B}" type="datetime1">
              <a:rPr lang="it-IT"/>
              <a:pPr lvl="0"/>
              <a:t>31/05/2023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E91AD6-3239-24BC-4B56-516D30E9461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9C8CA1-9087-2E92-D997-4B1758E7AAA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5F7CB81-DD92-E24E-A9E8-826FF0C2FEF8}" type="slidenum"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it-IT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it-IT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9">
            <a:extLst>
              <a:ext uri="{FF2B5EF4-FFF2-40B4-BE49-F238E27FC236}">
                <a16:creationId xmlns:a16="http://schemas.microsoft.com/office/drawing/2014/main" id="{8A489584-7E85-400B-6C98-4E84E229F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20" y="1729029"/>
            <a:ext cx="5015657" cy="35835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llaDiTesto 3">
            <a:extLst>
              <a:ext uri="{FF2B5EF4-FFF2-40B4-BE49-F238E27FC236}">
                <a16:creationId xmlns:a16="http://schemas.microsoft.com/office/drawing/2014/main" id="{D640A75E-3154-0D34-960D-6F2A30A4FAA6}"/>
              </a:ext>
            </a:extLst>
          </p:cNvPr>
          <p:cNvSpPr txBox="1"/>
          <p:nvPr/>
        </p:nvSpPr>
        <p:spPr>
          <a:xfrm>
            <a:off x="829296" y="5458657"/>
            <a:ext cx="175952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Egger’s test, </a:t>
            </a:r>
            <a:r>
              <a:rPr lang="it-IT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=0.22</a:t>
            </a:r>
          </a:p>
        </p:txBody>
      </p:sp>
      <p:sp>
        <p:nvSpPr>
          <p:cNvPr id="4" name="CasellaDiTesto 4">
            <a:extLst>
              <a:ext uri="{FF2B5EF4-FFF2-40B4-BE49-F238E27FC236}">
                <a16:creationId xmlns:a16="http://schemas.microsoft.com/office/drawing/2014/main" id="{DD6F24C2-C5A9-EDFF-7D8E-4F73927696C5}"/>
              </a:ext>
            </a:extLst>
          </p:cNvPr>
          <p:cNvSpPr txBox="1"/>
          <p:nvPr/>
        </p:nvSpPr>
        <p:spPr>
          <a:xfrm>
            <a:off x="2607621" y="1364943"/>
            <a:ext cx="69371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NRS</a:t>
            </a:r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2F104667-4645-A3A4-3686-899577A8B197}"/>
              </a:ext>
            </a:extLst>
          </p:cNvPr>
          <p:cNvSpPr txBox="1"/>
          <p:nvPr/>
        </p:nvSpPr>
        <p:spPr>
          <a:xfrm>
            <a:off x="8828303" y="1386715"/>
            <a:ext cx="69371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RCTs</a:t>
            </a:r>
          </a:p>
        </p:txBody>
      </p:sp>
      <p:sp>
        <p:nvSpPr>
          <p:cNvPr id="6" name="CasellaDiTesto 3">
            <a:extLst>
              <a:ext uri="{FF2B5EF4-FFF2-40B4-BE49-F238E27FC236}">
                <a16:creationId xmlns:a16="http://schemas.microsoft.com/office/drawing/2014/main" id="{5410452A-B342-8C1F-7589-4D04049F28F8}"/>
              </a:ext>
            </a:extLst>
          </p:cNvPr>
          <p:cNvSpPr txBox="1"/>
          <p:nvPr/>
        </p:nvSpPr>
        <p:spPr>
          <a:xfrm>
            <a:off x="3983270" y="610802"/>
            <a:ext cx="4700948" cy="523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2800" b="1" i="0" u="none" strike="noStrike" kern="0" cap="none" spc="0" baseline="0" dirty="0">
                <a:solidFill>
                  <a:srgbClr val="595959"/>
                </a:solidFill>
                <a:uFillTx/>
                <a:latin typeface="Calibri Light"/>
              </a:rPr>
              <a:t>Symptom score</a:t>
            </a:r>
            <a:endParaRPr lang="it-IT" sz="2800" b="1" i="0" u="none" strike="noStrike" kern="1200" cap="none" spc="0" baseline="0" dirty="0">
              <a:solidFill>
                <a:srgbClr val="595959"/>
              </a:solidFill>
              <a:uFillTx/>
              <a:latin typeface="Calibri Light"/>
            </a:endParaRP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A936D086-E88F-54F8-A34F-6B8C0505D94E}"/>
              </a:ext>
            </a:extLst>
          </p:cNvPr>
          <p:cNvSpPr txBox="1"/>
          <p:nvPr/>
        </p:nvSpPr>
        <p:spPr>
          <a:xfrm>
            <a:off x="6764968" y="5468560"/>
            <a:ext cx="175952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Egger’s test, </a:t>
            </a:r>
            <a:r>
              <a:rPr lang="it-IT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</a:t>
            </a:r>
            <a:r>
              <a:rPr lang="it-IT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=0.77</a:t>
            </a:r>
          </a:p>
        </p:txBody>
      </p:sp>
      <p:pic>
        <p:nvPicPr>
          <p:cNvPr id="8" name="Immagine 11">
            <a:extLst>
              <a:ext uri="{FF2B5EF4-FFF2-40B4-BE49-F238E27FC236}">
                <a16:creationId xmlns:a16="http://schemas.microsoft.com/office/drawing/2014/main" id="{6F846148-8725-14E3-2A2C-F50538BAE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053" y="1709772"/>
            <a:ext cx="5015657" cy="359873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0CF80F-836C-1DA5-AE76-C17B112D5B8D}"/>
              </a:ext>
            </a:extLst>
          </p:cNvPr>
          <p:cNvSpPr txBox="1"/>
          <p:nvPr/>
        </p:nvSpPr>
        <p:spPr>
          <a:xfrm>
            <a:off x="496095" y="6201645"/>
            <a:ext cx="11382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FIGURE E1</a:t>
            </a:r>
            <a:r>
              <a:rPr lang="en-GB" sz="1400" dirty="0"/>
              <a:t>. 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Funnel plot showing symmetrical distribution of studies with IR-HDM SLIT-liquid indicating absence of publication bias in NRS (</a:t>
            </a:r>
            <a:r>
              <a:rPr lang="en-GB" sz="1400" b="1" i="0" u="none" strike="noStrike" dirty="0">
                <a:solidFill>
                  <a:srgbClr val="111111"/>
                </a:solidFill>
                <a:effectLst/>
              </a:rPr>
              <a:t>A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) and RCTs (</a:t>
            </a:r>
            <a:r>
              <a:rPr lang="en-GB" sz="1400" b="1" i="0" u="none" strike="noStrike" dirty="0">
                <a:solidFill>
                  <a:srgbClr val="111111"/>
                </a:solidFill>
                <a:effectLst/>
              </a:rPr>
              <a:t>B</a:t>
            </a:r>
            <a:r>
              <a:rPr lang="en-GB" sz="1400" b="0" i="0" u="none" strike="noStrike" dirty="0">
                <a:solidFill>
                  <a:srgbClr val="111111"/>
                </a:solidFill>
                <a:effectLst/>
              </a:rPr>
              <a:t>).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E289249-B4DC-347D-3B7F-C725A62BF6E6}"/>
              </a:ext>
            </a:extLst>
          </p:cNvPr>
          <p:cNvSpPr txBox="1"/>
          <p:nvPr/>
        </p:nvSpPr>
        <p:spPr>
          <a:xfrm>
            <a:off x="365760" y="1475232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79ECF18-6241-C4EC-5118-4F2CB265AB4E}"/>
              </a:ext>
            </a:extLst>
          </p:cNvPr>
          <p:cNvSpPr txBox="1"/>
          <p:nvPr/>
        </p:nvSpPr>
        <p:spPr>
          <a:xfrm>
            <a:off x="6333744" y="1469136"/>
            <a:ext cx="26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46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Danilo Di Bona</dc:creator>
  <cp:lastModifiedBy>Josiane COGNET-SICE</cp:lastModifiedBy>
  <cp:revision>6</cp:revision>
  <dcterms:created xsi:type="dcterms:W3CDTF">2023-02-16T15:58:25Z</dcterms:created>
  <dcterms:modified xsi:type="dcterms:W3CDTF">2023-05-31T07:53:56Z</dcterms:modified>
</cp:coreProperties>
</file>