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833"/>
  </p:normalViewPr>
  <p:slideViewPr>
    <p:cSldViewPr snapToGrid="0">
      <p:cViewPr varScale="1">
        <p:scale>
          <a:sx n="107" d="100"/>
          <a:sy n="107" d="100"/>
        </p:scale>
        <p:origin x="62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iane COGNET-SICE" userId="30b7f790-aab8-4778-9265-fd4ff5a8007a" providerId="ADAL" clId="{7AC9FCD7-FBDC-4B26-982E-49D947BC7974}"/>
    <pc:docChg chg="modSld">
      <pc:chgData name="Josiane COGNET-SICE" userId="30b7f790-aab8-4778-9265-fd4ff5a8007a" providerId="ADAL" clId="{7AC9FCD7-FBDC-4B26-982E-49D947BC7974}" dt="2023-05-31T07:54:13.067" v="22" actId="1076"/>
      <pc:docMkLst>
        <pc:docMk/>
      </pc:docMkLst>
      <pc:sldChg chg="modSp mod">
        <pc:chgData name="Josiane COGNET-SICE" userId="30b7f790-aab8-4778-9265-fd4ff5a8007a" providerId="ADAL" clId="{7AC9FCD7-FBDC-4B26-982E-49D947BC7974}" dt="2023-05-31T07:54:13.067" v="22" actId="1076"/>
        <pc:sldMkLst>
          <pc:docMk/>
          <pc:sldMk cId="0" sldId="266"/>
        </pc:sldMkLst>
        <pc:spChg chg="mod">
          <ac:chgData name="Josiane COGNET-SICE" userId="30b7f790-aab8-4778-9265-fd4ff5a8007a" providerId="ADAL" clId="{7AC9FCD7-FBDC-4B26-982E-49D947BC7974}" dt="2023-05-31T07:48:28.038" v="1" actId="1076"/>
          <ac:spMkLst>
            <pc:docMk/>
            <pc:sldMk cId="0" sldId="266"/>
            <ac:spMk id="4" creationId="{FE629DF9-3285-9D5F-952C-367BBD16BA41}"/>
          </ac:spMkLst>
        </pc:spChg>
        <pc:spChg chg="mod">
          <ac:chgData name="Josiane COGNET-SICE" userId="30b7f790-aab8-4778-9265-fd4ff5a8007a" providerId="ADAL" clId="{7AC9FCD7-FBDC-4B26-982E-49D947BC7974}" dt="2023-05-31T07:54:13.067" v="22" actId="1076"/>
          <ac:spMkLst>
            <pc:docMk/>
            <pc:sldMk cId="0" sldId="266"/>
            <ac:spMk id="9" creationId="{A684D8BB-651D-90CC-D120-62F158CDB77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D71B3F-9798-34A3-DAEC-307EFA8691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1FAC0EC-625D-E74C-2CD8-1BBFFD6B38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D995764-A1A6-62DF-BCE5-025D637A0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4D570-D01B-AB46-A5C0-46BF6CEC2D45}" type="datetimeFigureOut">
              <a:rPr lang="en-GB" smtClean="0"/>
              <a:t>31/05/2023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2693305-C78F-A8CD-FC73-6E150EA50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2B32A6-28FC-BEF4-1906-9942D3D92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810E-55D8-9C4E-A0DE-F0BF4D3A5A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751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8AA9A8-8754-F6BD-E76F-5B214577D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72094B8-D9FA-1899-C783-14C3D31828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3C79C2-CFE3-ACDA-6230-7B043B1B6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4D570-D01B-AB46-A5C0-46BF6CEC2D45}" type="datetimeFigureOut">
              <a:rPr lang="en-GB" smtClean="0"/>
              <a:t>31/05/2023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4C76B87-950B-CDA4-39EE-F508CEF14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85CCE09-1A7B-A08C-4EA3-331D16978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810E-55D8-9C4E-A0DE-F0BF4D3A5A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064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5AE5165-1944-2975-6AFB-3C27A5C5C2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FBBD097-6C99-8E70-226B-62D0BBE740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561C8B-BD8F-958B-E653-B65E08968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4D570-D01B-AB46-A5C0-46BF6CEC2D45}" type="datetimeFigureOut">
              <a:rPr lang="en-GB" smtClean="0"/>
              <a:t>31/05/2023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563BDA-71FC-D3A7-CC81-C91EC18E5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4B78C58-5F55-332F-3D7F-88A2E7385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810E-55D8-9C4E-A0DE-F0BF4D3A5A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152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A6524E-1821-58A9-55A8-43002FFED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B11DC75-ABA7-ECEE-643A-2D7047BB21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E1BC6E8-56A0-FED3-55C4-EF5D5A373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4D570-D01B-AB46-A5C0-46BF6CEC2D45}" type="datetimeFigureOut">
              <a:rPr lang="en-GB" smtClean="0"/>
              <a:t>31/05/2023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5485A65-F80F-BA3E-14C0-0339400A4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81E2FDC-2803-9452-D77D-250D1F2BE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810E-55D8-9C4E-A0DE-F0BF4D3A5A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539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4C8967-B587-7C40-842D-ABE1C9219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AABA3EB-47D2-90F5-E1FC-1EE1271F04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5E53E93-9256-5C22-2472-AE5409586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4D570-D01B-AB46-A5C0-46BF6CEC2D45}" type="datetimeFigureOut">
              <a:rPr lang="en-GB" smtClean="0"/>
              <a:t>31/05/2023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8EDF26C-CF44-B586-F260-FA1F6CA2B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7685F2B-D8E2-9FAC-89DF-FAC741A17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810E-55D8-9C4E-A0DE-F0BF4D3A5A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446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E374EC-E27F-DF64-3F16-80C78C1A2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ABFAE0E-7A63-0F0D-DD73-2E23E209F5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F6C252D-FEB2-A58C-E77A-35D90AA1D9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34F4AEE-65EB-7A72-16D0-70F468D85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4D570-D01B-AB46-A5C0-46BF6CEC2D45}" type="datetimeFigureOut">
              <a:rPr lang="en-GB" smtClean="0"/>
              <a:t>31/05/2023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8796BF7-5388-6F49-FBB2-1784E520C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65737A1-3AB5-7F05-01AE-834C78715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810E-55D8-9C4E-A0DE-F0BF4D3A5A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358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0B782C-D9C4-5DA5-5274-8397070CF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ACA21D4-239A-D0DC-F481-41B5C01920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A02901C-E520-4613-1F61-18D0FEE61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1BA80D0-2EE4-9C4B-1495-F40FF20BD2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2BC20D7-254D-D9AF-A87B-7BB9A75342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2035AAE-85C2-2EFA-1528-4446388B9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4D570-D01B-AB46-A5C0-46BF6CEC2D45}" type="datetimeFigureOut">
              <a:rPr lang="en-GB" smtClean="0"/>
              <a:t>31/05/2023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A12FEC6-26AB-7934-55B5-9C4EC2BE3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AE8AB7E-74F5-446D-8A4B-D88CBEA68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810E-55D8-9C4E-A0DE-F0BF4D3A5A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484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909663-E889-E17F-1080-BD30383DF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0FF1A88-F54F-1926-CC11-7EF0CC4B0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4D570-D01B-AB46-A5C0-46BF6CEC2D45}" type="datetimeFigureOut">
              <a:rPr lang="en-GB" smtClean="0"/>
              <a:t>31/05/2023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015FB4A-69FA-DA5B-2CB1-9DEA72C1D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1F6021B-C6F8-5DC5-F511-6E3176D0C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810E-55D8-9C4E-A0DE-F0BF4D3A5A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841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7646BD6-4E21-EDCC-1088-6783159B2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4D570-D01B-AB46-A5C0-46BF6CEC2D45}" type="datetimeFigureOut">
              <a:rPr lang="en-GB" smtClean="0"/>
              <a:t>31/05/2023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F2777D1-C33F-270B-3CAF-83F911B96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31DB687-7B7B-F967-F069-EADA735AA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810E-55D8-9C4E-A0DE-F0BF4D3A5A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815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E8751E-0FF3-177C-76E3-90A577C69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B9E9A6A-17BD-C6B6-D61A-D83F141B8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E030970-5D6D-3356-18B3-C20AA80953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FA2F8DE-583F-D2C2-0297-2191BB31F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4D570-D01B-AB46-A5C0-46BF6CEC2D45}" type="datetimeFigureOut">
              <a:rPr lang="en-GB" smtClean="0"/>
              <a:t>31/05/2023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BE92F9F-4B05-6B30-A3FC-07A434CD1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9E17ED8-F9C1-1ECC-2101-AB034D291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810E-55D8-9C4E-A0DE-F0BF4D3A5A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06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7F4C5E-E369-B2A7-CBF7-0808F5FFC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F58D752-5E8F-EEEC-5F30-CED336B728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E143BF9-CD04-4701-ECB9-EBBEEBF7A9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E1F573-F60C-1D89-DC29-29A4A6A7F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4D570-D01B-AB46-A5C0-46BF6CEC2D45}" type="datetimeFigureOut">
              <a:rPr lang="en-GB" smtClean="0"/>
              <a:t>31/05/2023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905F7A4-E1D6-9531-2751-8B77ED48A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E49BEEE-C686-B6AA-0AAA-833A7787A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810E-55D8-9C4E-A0DE-F0BF4D3A5A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91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5FE2EA1-F6E6-6F10-A385-EE1D670E2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04C814-9FCF-9984-A580-CF0485495D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8AAC253-4F44-71B8-D38F-864A49E5AE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4D570-D01B-AB46-A5C0-46BF6CEC2D45}" type="datetimeFigureOut">
              <a:rPr lang="en-GB" smtClean="0"/>
              <a:t>31/05/2023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D3840CD-9E95-D3C1-3604-750136C105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6274F9F-3DB1-BA96-41C4-E092080F0F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2810E-55D8-9C4E-A0DE-F0BF4D3A5A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279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0">
            <a:extLst>
              <a:ext uri="{FF2B5EF4-FFF2-40B4-BE49-F238E27FC236}">
                <a16:creationId xmlns:a16="http://schemas.microsoft.com/office/drawing/2014/main" id="{7F2DE6BC-B968-6A8B-4153-D61E84BD4148}"/>
              </a:ext>
            </a:extLst>
          </p:cNvPr>
          <p:cNvSpPr txBox="1"/>
          <p:nvPr/>
        </p:nvSpPr>
        <p:spPr>
          <a:xfrm>
            <a:off x="3153884" y="1136292"/>
            <a:ext cx="693718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NRS</a:t>
            </a:r>
          </a:p>
        </p:txBody>
      </p:sp>
      <p:sp>
        <p:nvSpPr>
          <p:cNvPr id="3" name="CasellaDiTesto 11">
            <a:extLst>
              <a:ext uri="{FF2B5EF4-FFF2-40B4-BE49-F238E27FC236}">
                <a16:creationId xmlns:a16="http://schemas.microsoft.com/office/drawing/2014/main" id="{93A9C290-CE3E-3EBC-A761-8188E1054CF4}"/>
              </a:ext>
            </a:extLst>
          </p:cNvPr>
          <p:cNvSpPr txBox="1"/>
          <p:nvPr/>
        </p:nvSpPr>
        <p:spPr>
          <a:xfrm>
            <a:off x="9065809" y="1134316"/>
            <a:ext cx="693718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RCTs</a:t>
            </a:r>
            <a:endParaRPr lang="it-IT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E629DF9-3285-9D5F-952C-367BBD16BA41}"/>
              </a:ext>
            </a:extLst>
          </p:cNvPr>
          <p:cNvSpPr txBox="1"/>
          <p:nvPr/>
        </p:nvSpPr>
        <p:spPr>
          <a:xfrm>
            <a:off x="3847602" y="514752"/>
            <a:ext cx="4700948" cy="5232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800" b="1" i="0" u="none" strike="noStrike" kern="0" cap="none" spc="0" baseline="0" dirty="0">
                <a:solidFill>
                  <a:srgbClr val="595959"/>
                </a:solidFill>
                <a:uFillTx/>
                <a:latin typeface="Calibri Light"/>
              </a:rPr>
              <a:t>Medication score</a:t>
            </a:r>
            <a:endParaRPr lang="it-IT" sz="2800" b="1" i="0" u="none" strike="noStrike" kern="1200" cap="none" spc="0" baseline="0" dirty="0">
              <a:solidFill>
                <a:srgbClr val="595959"/>
              </a:solidFill>
              <a:uFillTx/>
              <a:latin typeface="Calibri Light"/>
            </a:endParaRPr>
          </a:p>
        </p:txBody>
      </p:sp>
      <p:sp>
        <p:nvSpPr>
          <p:cNvPr id="5" name="CasellaDiTesto 18">
            <a:extLst>
              <a:ext uri="{FF2B5EF4-FFF2-40B4-BE49-F238E27FC236}">
                <a16:creationId xmlns:a16="http://schemas.microsoft.com/office/drawing/2014/main" id="{5B7F83FA-ABAC-8AFD-D599-4128E14AC271}"/>
              </a:ext>
            </a:extLst>
          </p:cNvPr>
          <p:cNvSpPr txBox="1"/>
          <p:nvPr/>
        </p:nvSpPr>
        <p:spPr>
          <a:xfrm>
            <a:off x="793671" y="5538753"/>
            <a:ext cx="1759525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Egger’s test, </a:t>
            </a:r>
            <a:r>
              <a:rPr lang="it-IT" sz="12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</a:t>
            </a:r>
            <a:r>
              <a: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=0.35</a:t>
            </a:r>
          </a:p>
        </p:txBody>
      </p:sp>
      <p:sp>
        <p:nvSpPr>
          <p:cNvPr id="6" name="CasellaDiTesto 19">
            <a:extLst>
              <a:ext uri="{FF2B5EF4-FFF2-40B4-BE49-F238E27FC236}">
                <a16:creationId xmlns:a16="http://schemas.microsoft.com/office/drawing/2014/main" id="{DF6DBB5D-2538-DA4E-A655-B32943D42C9A}"/>
              </a:ext>
            </a:extLst>
          </p:cNvPr>
          <p:cNvSpPr txBox="1"/>
          <p:nvPr/>
        </p:nvSpPr>
        <p:spPr>
          <a:xfrm>
            <a:off x="6764968" y="5548656"/>
            <a:ext cx="1759525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Egger’s test, </a:t>
            </a:r>
            <a:r>
              <a:rPr lang="it-IT" sz="12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</a:t>
            </a:r>
            <a:r>
              <a: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=0.08</a:t>
            </a:r>
          </a:p>
        </p:txBody>
      </p:sp>
      <p:pic>
        <p:nvPicPr>
          <p:cNvPr id="7" name="Immagine 9">
            <a:extLst>
              <a:ext uri="{FF2B5EF4-FFF2-40B4-BE49-F238E27FC236}">
                <a16:creationId xmlns:a16="http://schemas.microsoft.com/office/drawing/2014/main" id="{2BAAAA38-2E45-774E-D6B3-7FD0720BC6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516" y="1503652"/>
            <a:ext cx="5695477" cy="409674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Immagine 11">
            <a:extLst>
              <a:ext uri="{FF2B5EF4-FFF2-40B4-BE49-F238E27FC236}">
                <a16:creationId xmlns:a16="http://schemas.microsoft.com/office/drawing/2014/main" id="{774A82C4-B9DC-AAEC-1588-6BECC3DB53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4152" y="1578422"/>
            <a:ext cx="5695477" cy="400507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A684D8BB-651D-90CC-D120-62F158CDB77D}"/>
              </a:ext>
            </a:extLst>
          </p:cNvPr>
          <p:cNvSpPr txBox="1"/>
          <p:nvPr/>
        </p:nvSpPr>
        <p:spPr>
          <a:xfrm>
            <a:off x="400516" y="6310362"/>
            <a:ext cx="1149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FIGURE E2</a:t>
            </a:r>
            <a:r>
              <a:rPr lang="en-GB" sz="1400" dirty="0"/>
              <a:t>. </a:t>
            </a:r>
            <a:r>
              <a:rPr lang="en-GB" sz="1400" b="0" i="0" u="none" strike="noStrike" dirty="0">
                <a:solidFill>
                  <a:srgbClr val="111111"/>
                </a:solidFill>
                <a:effectLst/>
              </a:rPr>
              <a:t>Funnel plot showing symmetrical distribution of studies with IR-HDM SLIT-liquid indicating absence of publication bias in NRS (</a:t>
            </a:r>
            <a:r>
              <a:rPr lang="en-GB" sz="1400" b="1" i="0" u="none" strike="noStrike" dirty="0">
                <a:solidFill>
                  <a:srgbClr val="111111"/>
                </a:solidFill>
                <a:effectLst/>
              </a:rPr>
              <a:t>A</a:t>
            </a:r>
            <a:r>
              <a:rPr lang="en-GB" sz="1400" b="0" i="0" u="none" strike="noStrike" dirty="0">
                <a:solidFill>
                  <a:srgbClr val="111111"/>
                </a:solidFill>
                <a:effectLst/>
              </a:rPr>
              <a:t>) and RCTs (</a:t>
            </a:r>
            <a:r>
              <a:rPr lang="en-GB" sz="1400" b="1" i="0" u="none" strike="noStrike" dirty="0">
                <a:solidFill>
                  <a:srgbClr val="111111"/>
                </a:solidFill>
                <a:effectLst/>
              </a:rPr>
              <a:t>B</a:t>
            </a:r>
            <a:r>
              <a:rPr lang="en-GB" sz="1400" b="0" i="0" u="none" strike="noStrike" dirty="0">
                <a:solidFill>
                  <a:srgbClr val="111111"/>
                </a:solidFill>
                <a:effectLst/>
              </a:rPr>
              <a:t>).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788B19C-5795-514A-FB17-88C2F7F90D59}"/>
              </a:ext>
            </a:extLst>
          </p:cNvPr>
          <p:cNvSpPr txBox="1"/>
          <p:nvPr/>
        </p:nvSpPr>
        <p:spPr>
          <a:xfrm>
            <a:off x="356036" y="1307012"/>
            <a:ext cx="260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10FE6AD-0001-51A9-461C-30D55E091F82}"/>
              </a:ext>
            </a:extLst>
          </p:cNvPr>
          <p:cNvSpPr txBox="1"/>
          <p:nvPr/>
        </p:nvSpPr>
        <p:spPr>
          <a:xfrm>
            <a:off x="6324020" y="1300916"/>
            <a:ext cx="260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46</Words>
  <Application>Microsoft Office PowerPoint</Application>
  <PresentationFormat>Grand écran</PresentationFormat>
  <Paragraphs>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Danilo Di Bona</dc:creator>
  <cp:lastModifiedBy>Josiane COGNET-SICE</cp:lastModifiedBy>
  <cp:revision>5</cp:revision>
  <dcterms:created xsi:type="dcterms:W3CDTF">2023-03-13T11:36:03Z</dcterms:created>
  <dcterms:modified xsi:type="dcterms:W3CDTF">2023-05-31T07:54:15Z</dcterms:modified>
</cp:coreProperties>
</file>