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0" r:id="rId2"/>
    <p:sldId id="257" r:id="rId3"/>
    <p:sldId id="261" r:id="rId4"/>
    <p:sldId id="258" r:id="rId5"/>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B15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290"/>
    <p:restoredTop sz="95864"/>
  </p:normalViewPr>
  <p:slideViewPr>
    <p:cSldViewPr snapToGrid="0" snapToObjects="1">
      <p:cViewPr>
        <p:scale>
          <a:sx n="128" d="100"/>
          <a:sy n="128" d="100"/>
        </p:scale>
        <p:origin x="2536" y="-4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10"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cy Stead" userId="835b96c0-9608-4dce-b977-b3720a2b87aa" providerId="ADAL" clId="{8BED0934-2463-864F-9A41-23BD64C39A76}"/>
    <pc:docChg chg="undo custSel modSld">
      <pc:chgData name="Lucy Stead" userId="835b96c0-9608-4dce-b977-b3720a2b87aa" providerId="ADAL" clId="{8BED0934-2463-864F-9A41-23BD64C39A76}" dt="2022-09-30T15:40:41.389" v="215" actId="1076"/>
      <pc:docMkLst>
        <pc:docMk/>
      </pc:docMkLst>
      <pc:sldChg chg="addSp delSp modSp mod">
        <pc:chgData name="Lucy Stead" userId="835b96c0-9608-4dce-b977-b3720a2b87aa" providerId="ADAL" clId="{8BED0934-2463-864F-9A41-23BD64C39A76}" dt="2022-09-30T15:40:41.389" v="215" actId="1076"/>
        <pc:sldMkLst>
          <pc:docMk/>
          <pc:sldMk cId="2116328461" sldId="257"/>
        </pc:sldMkLst>
        <pc:spChg chg="add mod">
          <ac:chgData name="Lucy Stead" userId="835b96c0-9608-4dce-b977-b3720a2b87aa" providerId="ADAL" clId="{8BED0934-2463-864F-9A41-23BD64C39A76}" dt="2022-09-30T14:14:29.589" v="101" actId="1076"/>
          <ac:spMkLst>
            <pc:docMk/>
            <pc:sldMk cId="2116328461" sldId="257"/>
            <ac:spMk id="2" creationId="{10DDFFE6-1E80-A9B6-542F-382878905D13}"/>
          </ac:spMkLst>
        </pc:spChg>
        <pc:spChg chg="add del mod">
          <ac:chgData name="Lucy Stead" userId="835b96c0-9608-4dce-b977-b3720a2b87aa" providerId="ADAL" clId="{8BED0934-2463-864F-9A41-23BD64C39A76}" dt="2022-09-30T14:14:33.693" v="103" actId="478"/>
          <ac:spMkLst>
            <pc:docMk/>
            <pc:sldMk cId="2116328461" sldId="257"/>
            <ac:spMk id="3" creationId="{220E38F3-7584-7C58-E779-9961035C3665}"/>
          </ac:spMkLst>
        </pc:spChg>
        <pc:spChg chg="del">
          <ac:chgData name="Lucy Stead" userId="835b96c0-9608-4dce-b977-b3720a2b87aa" providerId="ADAL" clId="{8BED0934-2463-864F-9A41-23BD64C39A76}" dt="2022-09-30T14:14:04.687" v="97" actId="478"/>
          <ac:spMkLst>
            <pc:docMk/>
            <pc:sldMk cId="2116328461" sldId="257"/>
            <ac:spMk id="5" creationId="{27F555CF-FA26-B243-9443-7D09AB135D49}"/>
          </ac:spMkLst>
        </pc:spChg>
        <pc:spChg chg="add mod">
          <ac:chgData name="Lucy Stead" userId="835b96c0-9608-4dce-b977-b3720a2b87aa" providerId="ADAL" clId="{8BED0934-2463-864F-9A41-23BD64C39A76}" dt="2022-09-30T14:15:01.309" v="107" actId="1076"/>
          <ac:spMkLst>
            <pc:docMk/>
            <pc:sldMk cId="2116328461" sldId="257"/>
            <ac:spMk id="8" creationId="{5E67EDC5-8DCB-CFBE-704A-2709D2338187}"/>
          </ac:spMkLst>
        </pc:spChg>
        <pc:spChg chg="add mod">
          <ac:chgData name="Lucy Stead" userId="835b96c0-9608-4dce-b977-b3720a2b87aa" providerId="ADAL" clId="{8BED0934-2463-864F-9A41-23BD64C39A76}" dt="2022-09-30T14:15:05.417" v="108" actId="1076"/>
          <ac:spMkLst>
            <pc:docMk/>
            <pc:sldMk cId="2116328461" sldId="257"/>
            <ac:spMk id="10" creationId="{62AEB732-4D06-5EAD-7F10-2D89467E74FF}"/>
          </ac:spMkLst>
        </pc:spChg>
        <pc:spChg chg="add mod">
          <ac:chgData name="Lucy Stead" userId="835b96c0-9608-4dce-b977-b3720a2b87aa" providerId="ADAL" clId="{8BED0934-2463-864F-9A41-23BD64C39A76}" dt="2022-09-30T14:29:23.726" v="121" actId="20577"/>
          <ac:spMkLst>
            <pc:docMk/>
            <pc:sldMk cId="2116328461" sldId="257"/>
            <ac:spMk id="12" creationId="{4D29ECD8-E7F4-A859-05A2-BDF5652F5115}"/>
          </ac:spMkLst>
        </pc:spChg>
        <pc:spChg chg="add mod">
          <ac:chgData name="Lucy Stead" userId="835b96c0-9608-4dce-b977-b3720a2b87aa" providerId="ADAL" clId="{8BED0934-2463-864F-9A41-23BD64C39A76}" dt="2022-09-30T15:40:22.087" v="213" actId="207"/>
          <ac:spMkLst>
            <pc:docMk/>
            <pc:sldMk cId="2116328461" sldId="257"/>
            <ac:spMk id="26" creationId="{043BD67C-EFCE-503C-338A-3B5A8A753996}"/>
          </ac:spMkLst>
        </pc:spChg>
        <pc:spChg chg="add mod">
          <ac:chgData name="Lucy Stead" userId="835b96c0-9608-4dce-b977-b3720a2b87aa" providerId="ADAL" clId="{8BED0934-2463-864F-9A41-23BD64C39A76}" dt="2022-09-30T15:40:41.389" v="215" actId="1076"/>
          <ac:spMkLst>
            <pc:docMk/>
            <pc:sldMk cId="2116328461" sldId="257"/>
            <ac:spMk id="27" creationId="{226B6D4E-1DD2-1CF0-1BB6-589F229F2101}"/>
          </ac:spMkLst>
        </pc:spChg>
        <pc:spChg chg="add mod">
          <ac:chgData name="Lucy Stead" userId="835b96c0-9608-4dce-b977-b3720a2b87aa" providerId="ADAL" clId="{8BED0934-2463-864F-9A41-23BD64C39A76}" dt="2022-09-30T15:39:07.336" v="210" actId="1076"/>
          <ac:spMkLst>
            <pc:docMk/>
            <pc:sldMk cId="2116328461" sldId="257"/>
            <ac:spMk id="29" creationId="{6378E360-AADF-1358-064D-A3AF9D54D632}"/>
          </ac:spMkLst>
        </pc:spChg>
        <pc:grpChg chg="mod">
          <ac:chgData name="Lucy Stead" userId="835b96c0-9608-4dce-b977-b3720a2b87aa" providerId="ADAL" clId="{8BED0934-2463-864F-9A41-23BD64C39A76}" dt="2022-09-30T14:14:23.793" v="100" actId="1076"/>
          <ac:grpSpMkLst>
            <pc:docMk/>
            <pc:sldMk cId="2116328461" sldId="257"/>
            <ac:grpSpMk id="4" creationId="{56FD06B4-3A65-F14E-8C33-611F68F4BC36}"/>
          </ac:grpSpMkLst>
        </pc:grpChg>
        <pc:picChg chg="mod modCrop">
          <ac:chgData name="Lucy Stead" userId="835b96c0-9608-4dce-b977-b3720a2b87aa" providerId="ADAL" clId="{8BED0934-2463-864F-9A41-23BD64C39A76}" dt="2022-09-30T14:13:59.815" v="96" actId="732"/>
          <ac:picMkLst>
            <pc:docMk/>
            <pc:sldMk cId="2116328461" sldId="257"/>
            <ac:picMk id="6" creationId="{3FB0D892-2707-B545-A1D9-BC0C8F3E7DD6}"/>
          </ac:picMkLst>
        </pc:picChg>
        <pc:picChg chg="mod modCrop">
          <ac:chgData name="Lucy Stead" userId="835b96c0-9608-4dce-b977-b3720a2b87aa" providerId="ADAL" clId="{8BED0934-2463-864F-9A41-23BD64C39A76}" dt="2022-09-30T14:13:49.682" v="93" actId="732"/>
          <ac:picMkLst>
            <pc:docMk/>
            <pc:sldMk cId="2116328461" sldId="257"/>
            <ac:picMk id="7" creationId="{28992983-0C72-4741-8404-633F4875A292}"/>
          </ac:picMkLst>
        </pc:picChg>
        <pc:picChg chg="mod modCrop">
          <ac:chgData name="Lucy Stead" userId="835b96c0-9608-4dce-b977-b3720a2b87aa" providerId="ADAL" clId="{8BED0934-2463-864F-9A41-23BD64C39A76}" dt="2022-09-30T14:29:14.003" v="117" actId="1076"/>
          <ac:picMkLst>
            <pc:docMk/>
            <pc:sldMk cId="2116328461" sldId="257"/>
            <ac:picMk id="9" creationId="{1ED92BA0-6EE8-200F-8310-67468516A48C}"/>
          </ac:picMkLst>
        </pc:picChg>
        <pc:picChg chg="add mod modCrop">
          <ac:chgData name="Lucy Stead" userId="835b96c0-9608-4dce-b977-b3720a2b87aa" providerId="ADAL" clId="{8BED0934-2463-864F-9A41-23BD64C39A76}" dt="2022-09-30T14:29:14.003" v="117" actId="1076"/>
          <ac:picMkLst>
            <pc:docMk/>
            <pc:sldMk cId="2116328461" sldId="257"/>
            <ac:picMk id="11" creationId="{879ECC46-8765-01B1-EE4F-66DD75E33240}"/>
          </ac:picMkLst>
        </pc:picChg>
        <pc:picChg chg="add del mod">
          <ac:chgData name="Lucy Stead" userId="835b96c0-9608-4dce-b977-b3720a2b87aa" providerId="ADAL" clId="{8BED0934-2463-864F-9A41-23BD64C39A76}" dt="2022-09-30T15:27:11.746" v="133" actId="478"/>
          <ac:picMkLst>
            <pc:docMk/>
            <pc:sldMk cId="2116328461" sldId="257"/>
            <ac:picMk id="14" creationId="{92BF5725-27FA-0CF4-E08B-60443D109F8A}"/>
          </ac:picMkLst>
        </pc:picChg>
        <pc:picChg chg="add mod modCrop">
          <ac:chgData name="Lucy Stead" userId="835b96c0-9608-4dce-b977-b3720a2b87aa" providerId="ADAL" clId="{8BED0934-2463-864F-9A41-23BD64C39A76}" dt="2022-09-30T15:37:16.683" v="182" actId="166"/>
          <ac:picMkLst>
            <pc:docMk/>
            <pc:sldMk cId="2116328461" sldId="257"/>
            <ac:picMk id="15" creationId="{5DA1C0D8-B866-0A13-F644-8E8CC43B5F3D}"/>
          </ac:picMkLst>
        </pc:picChg>
        <pc:picChg chg="add del mod">
          <ac:chgData name="Lucy Stead" userId="835b96c0-9608-4dce-b977-b3720a2b87aa" providerId="ADAL" clId="{8BED0934-2463-864F-9A41-23BD64C39A76}" dt="2022-09-30T15:34:40.759" v="148" actId="478"/>
          <ac:picMkLst>
            <pc:docMk/>
            <pc:sldMk cId="2116328461" sldId="257"/>
            <ac:picMk id="19" creationId="{BE6F760F-5FDF-352C-C984-7FB6AFEFA2D4}"/>
          </ac:picMkLst>
        </pc:picChg>
        <pc:picChg chg="add mod">
          <ac:chgData name="Lucy Stead" userId="835b96c0-9608-4dce-b977-b3720a2b87aa" providerId="ADAL" clId="{8BED0934-2463-864F-9A41-23BD64C39A76}" dt="2022-09-30T15:36:12.282" v="171" actId="1076"/>
          <ac:picMkLst>
            <pc:docMk/>
            <pc:sldMk cId="2116328461" sldId="257"/>
            <ac:picMk id="23" creationId="{00E65902-4D9A-B8A6-B97A-1E9F1CEC0A3A}"/>
          </ac:picMkLst>
        </pc:picChg>
        <pc:picChg chg="add mod modCrop">
          <ac:chgData name="Lucy Stead" userId="835b96c0-9608-4dce-b977-b3720a2b87aa" providerId="ADAL" clId="{8BED0934-2463-864F-9A41-23BD64C39A76}" dt="2022-09-30T15:38:36.753" v="192" actId="1076"/>
          <ac:picMkLst>
            <pc:docMk/>
            <pc:sldMk cId="2116328461" sldId="257"/>
            <ac:picMk id="28" creationId="{F1D84FEC-4B7D-6C79-C997-3979000371F1}"/>
          </ac:picMkLst>
        </pc:picChg>
        <pc:cxnChg chg="add del mod">
          <ac:chgData name="Lucy Stead" userId="835b96c0-9608-4dce-b977-b3720a2b87aa" providerId="ADAL" clId="{8BED0934-2463-864F-9A41-23BD64C39A76}" dt="2022-09-30T15:27:13.489" v="134" actId="478"/>
          <ac:cxnSpMkLst>
            <pc:docMk/>
            <pc:sldMk cId="2116328461" sldId="257"/>
            <ac:cxnSpMk id="17" creationId="{E8EE01A9-92A2-764C-56F0-3BED46060F05}"/>
          </ac:cxnSpMkLst>
        </pc:cxnChg>
        <pc:cxnChg chg="add mod">
          <ac:chgData name="Lucy Stead" userId="835b96c0-9608-4dce-b977-b3720a2b87aa" providerId="ADAL" clId="{8BED0934-2463-864F-9A41-23BD64C39A76}" dt="2022-09-30T15:40:27.432" v="214" actId="208"/>
          <ac:cxnSpMkLst>
            <pc:docMk/>
            <pc:sldMk cId="2116328461" sldId="257"/>
            <ac:cxnSpMk id="21" creationId="{E12C8970-E144-9BD4-4165-2BC8845B6D70}"/>
          </ac:cxnSpMkLst>
        </pc:cxnChg>
      </pc:sldChg>
      <pc:sldChg chg="addSp delSp modSp mod">
        <pc:chgData name="Lucy Stead" userId="835b96c0-9608-4dce-b977-b3720a2b87aa" providerId="ADAL" clId="{8BED0934-2463-864F-9A41-23BD64C39A76}" dt="2022-09-30T12:59:03.250" v="92" actId="16480"/>
        <pc:sldMkLst>
          <pc:docMk/>
          <pc:sldMk cId="2140401266" sldId="260"/>
        </pc:sldMkLst>
        <pc:spChg chg="add mod">
          <ac:chgData name="Lucy Stead" userId="835b96c0-9608-4dce-b977-b3720a2b87aa" providerId="ADAL" clId="{8BED0934-2463-864F-9A41-23BD64C39A76}" dt="2022-09-30T12:57:26.479" v="20" actId="1076"/>
          <ac:spMkLst>
            <pc:docMk/>
            <pc:sldMk cId="2140401266" sldId="260"/>
            <ac:spMk id="2" creationId="{201640B0-F01A-BBF6-5F0C-E666093DDFBB}"/>
          </ac:spMkLst>
        </pc:spChg>
        <pc:spChg chg="add mod">
          <ac:chgData name="Lucy Stead" userId="835b96c0-9608-4dce-b977-b3720a2b87aa" providerId="ADAL" clId="{8BED0934-2463-864F-9A41-23BD64C39A76}" dt="2022-09-30T12:57:30.755" v="21" actId="1076"/>
          <ac:spMkLst>
            <pc:docMk/>
            <pc:sldMk cId="2140401266" sldId="260"/>
            <ac:spMk id="3" creationId="{696E41DA-0E4C-5ACB-FFFE-2DEFB1A46F91}"/>
          </ac:spMkLst>
        </pc:spChg>
        <pc:spChg chg="add mod">
          <ac:chgData name="Lucy Stead" userId="835b96c0-9608-4dce-b977-b3720a2b87aa" providerId="ADAL" clId="{8BED0934-2463-864F-9A41-23BD64C39A76}" dt="2022-09-30T12:57:48.255" v="25" actId="20577"/>
          <ac:spMkLst>
            <pc:docMk/>
            <pc:sldMk cId="2140401266" sldId="260"/>
            <ac:spMk id="4" creationId="{5E204157-3568-B6B6-3242-1476441A7658}"/>
          </ac:spMkLst>
        </pc:spChg>
        <pc:spChg chg="add mod">
          <ac:chgData name="Lucy Stead" userId="835b96c0-9608-4dce-b977-b3720a2b87aa" providerId="ADAL" clId="{8BED0934-2463-864F-9A41-23BD64C39A76}" dt="2022-09-30T12:57:54.089" v="27" actId="20577"/>
          <ac:spMkLst>
            <pc:docMk/>
            <pc:sldMk cId="2140401266" sldId="260"/>
            <ac:spMk id="5" creationId="{2D8D3290-CDCC-F4E7-3F49-B707A0FF6F1E}"/>
          </ac:spMkLst>
        </pc:spChg>
        <pc:spChg chg="del mod">
          <ac:chgData name="Lucy Stead" userId="835b96c0-9608-4dce-b977-b3720a2b87aa" providerId="ADAL" clId="{8BED0934-2463-864F-9A41-23BD64C39A76}" dt="2022-09-30T12:57:11.764" v="17" actId="478"/>
          <ac:spMkLst>
            <pc:docMk/>
            <pc:sldMk cId="2140401266" sldId="260"/>
            <ac:spMk id="6" creationId="{554A913D-427E-394D-981C-8DCBA668BD6E}"/>
          </ac:spMkLst>
        </pc:spChg>
        <pc:spChg chg="del mod">
          <ac:chgData name="Lucy Stead" userId="835b96c0-9608-4dce-b977-b3720a2b87aa" providerId="ADAL" clId="{8BED0934-2463-864F-9A41-23BD64C39A76}" dt="2022-09-30T12:56:27.359" v="7" actId="478"/>
          <ac:spMkLst>
            <pc:docMk/>
            <pc:sldMk cId="2140401266" sldId="260"/>
            <ac:spMk id="12" creationId="{0B6C46FD-BAD9-4449-B3E9-609B9352D6AD}"/>
          </ac:spMkLst>
        </pc:spChg>
        <pc:picChg chg="mod modCrop">
          <ac:chgData name="Lucy Stead" userId="835b96c0-9608-4dce-b977-b3720a2b87aa" providerId="ADAL" clId="{8BED0934-2463-864F-9A41-23BD64C39A76}" dt="2022-09-30T12:57:16.056" v="18" actId="1076"/>
          <ac:picMkLst>
            <pc:docMk/>
            <pc:sldMk cId="2140401266" sldId="260"/>
            <ac:picMk id="9" creationId="{996295FE-0C88-4242-88C0-069FEFF35960}"/>
          </ac:picMkLst>
        </pc:picChg>
        <pc:picChg chg="mod modCrop">
          <ac:chgData name="Lucy Stead" userId="835b96c0-9608-4dce-b977-b3720a2b87aa" providerId="ADAL" clId="{8BED0934-2463-864F-9A41-23BD64C39A76}" dt="2022-09-30T12:59:03.250" v="92" actId="16480"/>
          <ac:picMkLst>
            <pc:docMk/>
            <pc:sldMk cId="2140401266" sldId="260"/>
            <ac:picMk id="10" creationId="{EA385FAD-D7D3-E643-AF03-113454BDB48B}"/>
          </ac:picMkLst>
        </pc:picChg>
        <pc:picChg chg="del">
          <ac:chgData name="Lucy Stead" userId="835b96c0-9608-4dce-b977-b3720a2b87aa" providerId="ADAL" clId="{8BED0934-2463-864F-9A41-23BD64C39A76}" dt="2022-09-30T12:56:21.263" v="5" actId="478"/>
          <ac:picMkLst>
            <pc:docMk/>
            <pc:sldMk cId="2140401266" sldId="260"/>
            <ac:picMk id="11" creationId="{CD4901A0-7F84-7C40-A9EB-84F21C3DDB31}"/>
          </ac:picMkLst>
        </pc:picChg>
      </pc:sldChg>
    </pc:docChg>
  </pc:docChgLst>
  <pc:docChgLst>
    <pc:chgData name="Lucy Stead" userId="835b96c0-9608-4dce-b977-b3720a2b87aa" providerId="ADAL" clId="{C88E0F3B-49EF-5142-AA9F-82640C1EB6EF}"/>
    <pc:docChg chg="modSld">
      <pc:chgData name="Lucy Stead" userId="835b96c0-9608-4dce-b977-b3720a2b87aa" providerId="ADAL" clId="{C88E0F3B-49EF-5142-AA9F-82640C1EB6EF}" dt="2022-11-21T19:56:33.158" v="2" actId="6549"/>
      <pc:docMkLst>
        <pc:docMk/>
      </pc:docMkLst>
      <pc:sldChg chg="modSp mod">
        <pc:chgData name="Lucy Stead" userId="835b96c0-9608-4dce-b977-b3720a2b87aa" providerId="ADAL" clId="{C88E0F3B-49EF-5142-AA9F-82640C1EB6EF}" dt="2022-11-21T19:56:15.281" v="1" actId="6549"/>
        <pc:sldMkLst>
          <pc:docMk/>
          <pc:sldMk cId="3626674143" sldId="258"/>
        </pc:sldMkLst>
        <pc:spChg chg="mod">
          <ac:chgData name="Lucy Stead" userId="835b96c0-9608-4dce-b977-b3720a2b87aa" providerId="ADAL" clId="{C88E0F3B-49EF-5142-AA9F-82640C1EB6EF}" dt="2022-11-21T19:56:15.281" v="1" actId="6549"/>
          <ac:spMkLst>
            <pc:docMk/>
            <pc:sldMk cId="3626674143" sldId="258"/>
            <ac:spMk id="3" creationId="{4DD0A792-12FC-43C1-0ED6-81982F3163DC}"/>
          </ac:spMkLst>
        </pc:spChg>
      </pc:sldChg>
      <pc:sldChg chg="modSp">
        <pc:chgData name="Lucy Stead" userId="835b96c0-9608-4dce-b977-b3720a2b87aa" providerId="ADAL" clId="{C88E0F3B-49EF-5142-AA9F-82640C1EB6EF}" dt="2022-11-21T19:56:33.158" v="2" actId="6549"/>
        <pc:sldMkLst>
          <pc:docMk/>
          <pc:sldMk cId="2140401266" sldId="260"/>
        </pc:sldMkLst>
        <pc:spChg chg="mod">
          <ac:chgData name="Lucy Stead" userId="835b96c0-9608-4dce-b977-b3720a2b87aa" providerId="ADAL" clId="{C88E0F3B-49EF-5142-AA9F-82640C1EB6EF}" dt="2022-11-21T19:56:33.158" v="2" actId="6549"/>
          <ac:spMkLst>
            <pc:docMk/>
            <pc:sldMk cId="2140401266" sldId="260"/>
            <ac:spMk id="6" creationId="{B6E8EB8E-72FA-30D3-F3ED-6438AA9B5C6C}"/>
          </ac:spMkLst>
        </pc:spChg>
      </pc:sldChg>
    </pc:docChg>
  </pc:docChgLst>
  <pc:docChgLst>
    <pc:chgData name="Lucy Stead" userId="835b96c0-9608-4dce-b977-b3720a2b87aa" providerId="ADAL" clId="{970EA780-ACCD-404D-9F26-67C90C0FEC73}"/>
    <pc:docChg chg="custSel delSld modSld">
      <pc:chgData name="Lucy Stead" userId="835b96c0-9608-4dce-b977-b3720a2b87aa" providerId="ADAL" clId="{970EA780-ACCD-404D-9F26-67C90C0FEC73}" dt="2022-10-20T08:40:07.819" v="1278" actId="20577"/>
      <pc:docMkLst>
        <pc:docMk/>
      </pc:docMkLst>
      <pc:sldChg chg="addSp delSp modSp mod">
        <pc:chgData name="Lucy Stead" userId="835b96c0-9608-4dce-b977-b3720a2b87aa" providerId="ADAL" clId="{970EA780-ACCD-404D-9F26-67C90C0FEC73}" dt="2022-10-20T08:05:50.614" v="920" actId="20577"/>
        <pc:sldMkLst>
          <pc:docMk/>
          <pc:sldMk cId="2116328461" sldId="257"/>
        </pc:sldMkLst>
        <pc:spChg chg="add mod">
          <ac:chgData name="Lucy Stead" userId="835b96c0-9608-4dce-b977-b3720a2b87aa" providerId="ADAL" clId="{970EA780-ACCD-404D-9F26-67C90C0FEC73}" dt="2022-10-20T08:05:50.614" v="920" actId="20577"/>
          <ac:spMkLst>
            <pc:docMk/>
            <pc:sldMk cId="2116328461" sldId="257"/>
            <ac:spMk id="14" creationId="{A35E6770-36F6-F865-92A3-8DD123C9E170}"/>
          </ac:spMkLst>
        </pc:spChg>
        <pc:picChg chg="mod">
          <ac:chgData name="Lucy Stead" userId="835b96c0-9608-4dce-b977-b3720a2b87aa" providerId="ADAL" clId="{970EA780-ACCD-404D-9F26-67C90C0FEC73}" dt="2022-10-19T12:52:29.120" v="3" actId="1076"/>
          <ac:picMkLst>
            <pc:docMk/>
            <pc:sldMk cId="2116328461" sldId="257"/>
            <ac:picMk id="11" creationId="{879ECC46-8765-01B1-EE4F-66DD75E33240}"/>
          </ac:picMkLst>
        </pc:picChg>
        <pc:picChg chg="del">
          <ac:chgData name="Lucy Stead" userId="835b96c0-9608-4dce-b977-b3720a2b87aa" providerId="ADAL" clId="{970EA780-ACCD-404D-9F26-67C90C0FEC73}" dt="2022-10-19T10:06:28.278" v="2" actId="478"/>
          <ac:picMkLst>
            <pc:docMk/>
            <pc:sldMk cId="2116328461" sldId="257"/>
            <ac:picMk id="28" creationId="{F1D84FEC-4B7D-6C79-C997-3979000371F1}"/>
          </ac:picMkLst>
        </pc:picChg>
      </pc:sldChg>
      <pc:sldChg chg="addSp modSp mod">
        <pc:chgData name="Lucy Stead" userId="835b96c0-9608-4dce-b977-b3720a2b87aa" providerId="ADAL" clId="{970EA780-ACCD-404D-9F26-67C90C0FEC73}" dt="2022-10-20T08:40:07.819" v="1278" actId="20577"/>
        <pc:sldMkLst>
          <pc:docMk/>
          <pc:sldMk cId="3626674143" sldId="258"/>
        </pc:sldMkLst>
        <pc:spChg chg="add mod">
          <ac:chgData name="Lucy Stead" userId="835b96c0-9608-4dce-b977-b3720a2b87aa" providerId="ADAL" clId="{970EA780-ACCD-404D-9F26-67C90C0FEC73}" dt="2022-10-20T08:40:07.819" v="1278" actId="20577"/>
          <ac:spMkLst>
            <pc:docMk/>
            <pc:sldMk cId="3626674143" sldId="258"/>
            <ac:spMk id="3" creationId="{4DD0A792-12FC-43C1-0ED6-81982F3163DC}"/>
          </ac:spMkLst>
        </pc:spChg>
      </pc:sldChg>
      <pc:sldChg chg="del">
        <pc:chgData name="Lucy Stead" userId="835b96c0-9608-4dce-b977-b3720a2b87aa" providerId="ADAL" clId="{970EA780-ACCD-404D-9F26-67C90C0FEC73}" dt="2022-10-16T15:59:59.213" v="0" actId="2696"/>
        <pc:sldMkLst>
          <pc:docMk/>
          <pc:sldMk cId="3161298683" sldId="259"/>
        </pc:sldMkLst>
      </pc:sldChg>
      <pc:sldChg chg="addSp delSp modSp mod">
        <pc:chgData name="Lucy Stead" userId="835b96c0-9608-4dce-b977-b3720a2b87aa" providerId="ADAL" clId="{970EA780-ACCD-404D-9F26-67C90C0FEC73}" dt="2022-10-20T07:58:20.424" v="556" actId="20577"/>
        <pc:sldMkLst>
          <pc:docMk/>
          <pc:sldMk cId="2140401266" sldId="260"/>
        </pc:sldMkLst>
        <pc:spChg chg="add mod">
          <ac:chgData name="Lucy Stead" userId="835b96c0-9608-4dce-b977-b3720a2b87aa" providerId="ADAL" clId="{970EA780-ACCD-404D-9F26-67C90C0FEC73}" dt="2022-10-20T07:58:20.424" v="556" actId="20577"/>
          <ac:spMkLst>
            <pc:docMk/>
            <pc:sldMk cId="2140401266" sldId="260"/>
            <ac:spMk id="6" creationId="{B6E8EB8E-72FA-30D3-F3ED-6438AA9B5C6C}"/>
          </ac:spMkLst>
        </pc:spChg>
        <pc:spChg chg="add del mod">
          <ac:chgData name="Lucy Stead" userId="835b96c0-9608-4dce-b977-b3720a2b87aa" providerId="ADAL" clId="{970EA780-ACCD-404D-9F26-67C90C0FEC73}" dt="2022-10-20T07:52:16.275" v="475" actId="478"/>
          <ac:spMkLst>
            <pc:docMk/>
            <pc:sldMk cId="2140401266" sldId="260"/>
            <ac:spMk id="11" creationId="{0552EF92-A944-40F9-B769-BACB8AF095D3}"/>
          </ac:spMkLst>
        </pc:spChg>
      </pc:sldChg>
      <pc:sldChg chg="del">
        <pc:chgData name="Lucy Stead" userId="835b96c0-9608-4dce-b977-b3720a2b87aa" providerId="ADAL" clId="{970EA780-ACCD-404D-9F26-67C90C0FEC73}" dt="2022-10-16T16:01:25.803" v="1" actId="2696"/>
        <pc:sldMkLst>
          <pc:docMk/>
          <pc:sldMk cId="4134416066" sldId="261"/>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B151B82E-E264-844E-B200-771D3D1453A0}" type="datetimeFigureOut">
              <a:rPr lang="en-US" smtClean="0"/>
              <a:t>9/22/23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8DDA1E-ED9A-7E4E-9354-0D2F3DED0BC1}" type="slidenum">
              <a:rPr lang="en-US" smtClean="0"/>
              <a:t>‹#›</a:t>
            </a:fld>
            <a:endParaRPr lang="en-US"/>
          </a:p>
        </p:txBody>
      </p:sp>
    </p:spTree>
    <p:extLst>
      <p:ext uri="{BB962C8B-B14F-4D97-AF65-F5344CB8AC3E}">
        <p14:creationId xmlns:p14="http://schemas.microsoft.com/office/powerpoint/2010/main" val="35504527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151B82E-E264-844E-B200-771D3D1453A0}" type="datetimeFigureOut">
              <a:rPr lang="en-US" smtClean="0"/>
              <a:t>9/22/23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8DDA1E-ED9A-7E4E-9354-0D2F3DED0BC1}" type="slidenum">
              <a:rPr lang="en-US" smtClean="0"/>
              <a:t>‹#›</a:t>
            </a:fld>
            <a:endParaRPr lang="en-US"/>
          </a:p>
        </p:txBody>
      </p:sp>
    </p:spTree>
    <p:extLst>
      <p:ext uri="{BB962C8B-B14F-4D97-AF65-F5344CB8AC3E}">
        <p14:creationId xmlns:p14="http://schemas.microsoft.com/office/powerpoint/2010/main" val="3407950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151B82E-E264-844E-B200-771D3D1453A0}" type="datetimeFigureOut">
              <a:rPr lang="en-US" smtClean="0"/>
              <a:t>9/22/23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8DDA1E-ED9A-7E4E-9354-0D2F3DED0BC1}" type="slidenum">
              <a:rPr lang="en-US" smtClean="0"/>
              <a:t>‹#›</a:t>
            </a:fld>
            <a:endParaRPr lang="en-US"/>
          </a:p>
        </p:txBody>
      </p:sp>
    </p:spTree>
    <p:extLst>
      <p:ext uri="{BB962C8B-B14F-4D97-AF65-F5344CB8AC3E}">
        <p14:creationId xmlns:p14="http://schemas.microsoft.com/office/powerpoint/2010/main" val="3692663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151B82E-E264-844E-B200-771D3D1453A0}" type="datetimeFigureOut">
              <a:rPr lang="en-US" smtClean="0"/>
              <a:t>9/22/23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8DDA1E-ED9A-7E4E-9354-0D2F3DED0BC1}" type="slidenum">
              <a:rPr lang="en-US" smtClean="0"/>
              <a:t>‹#›</a:t>
            </a:fld>
            <a:endParaRPr lang="en-US"/>
          </a:p>
        </p:txBody>
      </p:sp>
    </p:spTree>
    <p:extLst>
      <p:ext uri="{BB962C8B-B14F-4D97-AF65-F5344CB8AC3E}">
        <p14:creationId xmlns:p14="http://schemas.microsoft.com/office/powerpoint/2010/main" val="296612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151B82E-E264-844E-B200-771D3D1453A0}" type="datetimeFigureOut">
              <a:rPr lang="en-US" smtClean="0"/>
              <a:t>9/22/23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8DDA1E-ED9A-7E4E-9354-0D2F3DED0BC1}" type="slidenum">
              <a:rPr lang="en-US" smtClean="0"/>
              <a:t>‹#›</a:t>
            </a:fld>
            <a:endParaRPr lang="en-US"/>
          </a:p>
        </p:txBody>
      </p:sp>
    </p:spTree>
    <p:extLst>
      <p:ext uri="{BB962C8B-B14F-4D97-AF65-F5344CB8AC3E}">
        <p14:creationId xmlns:p14="http://schemas.microsoft.com/office/powerpoint/2010/main" val="36348669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B151B82E-E264-844E-B200-771D3D1453A0}" type="datetimeFigureOut">
              <a:rPr lang="en-US" smtClean="0"/>
              <a:t>9/22/23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8DDA1E-ED9A-7E4E-9354-0D2F3DED0BC1}" type="slidenum">
              <a:rPr lang="en-US" smtClean="0"/>
              <a:t>‹#›</a:t>
            </a:fld>
            <a:endParaRPr lang="en-US"/>
          </a:p>
        </p:txBody>
      </p:sp>
    </p:spTree>
    <p:extLst>
      <p:ext uri="{BB962C8B-B14F-4D97-AF65-F5344CB8AC3E}">
        <p14:creationId xmlns:p14="http://schemas.microsoft.com/office/powerpoint/2010/main" val="1930566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B151B82E-E264-844E-B200-771D3D1453A0}" type="datetimeFigureOut">
              <a:rPr lang="en-US" smtClean="0"/>
              <a:t>9/22/23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8DDA1E-ED9A-7E4E-9354-0D2F3DED0BC1}" type="slidenum">
              <a:rPr lang="en-US" smtClean="0"/>
              <a:t>‹#›</a:t>
            </a:fld>
            <a:endParaRPr lang="en-US"/>
          </a:p>
        </p:txBody>
      </p:sp>
    </p:spTree>
    <p:extLst>
      <p:ext uri="{BB962C8B-B14F-4D97-AF65-F5344CB8AC3E}">
        <p14:creationId xmlns:p14="http://schemas.microsoft.com/office/powerpoint/2010/main" val="35995284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B151B82E-E264-844E-B200-771D3D1453A0}" type="datetimeFigureOut">
              <a:rPr lang="en-US" smtClean="0"/>
              <a:t>9/22/23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8DDA1E-ED9A-7E4E-9354-0D2F3DED0BC1}" type="slidenum">
              <a:rPr lang="en-US" smtClean="0"/>
              <a:t>‹#›</a:t>
            </a:fld>
            <a:endParaRPr lang="en-US"/>
          </a:p>
        </p:txBody>
      </p:sp>
    </p:spTree>
    <p:extLst>
      <p:ext uri="{BB962C8B-B14F-4D97-AF65-F5344CB8AC3E}">
        <p14:creationId xmlns:p14="http://schemas.microsoft.com/office/powerpoint/2010/main" val="1598685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51B82E-E264-844E-B200-771D3D1453A0}" type="datetimeFigureOut">
              <a:rPr lang="en-US" smtClean="0"/>
              <a:t>9/22/23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8DDA1E-ED9A-7E4E-9354-0D2F3DED0BC1}" type="slidenum">
              <a:rPr lang="en-US" smtClean="0"/>
              <a:t>‹#›</a:t>
            </a:fld>
            <a:endParaRPr lang="en-US"/>
          </a:p>
        </p:txBody>
      </p:sp>
    </p:spTree>
    <p:extLst>
      <p:ext uri="{BB962C8B-B14F-4D97-AF65-F5344CB8AC3E}">
        <p14:creationId xmlns:p14="http://schemas.microsoft.com/office/powerpoint/2010/main" val="26842510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B151B82E-E264-844E-B200-771D3D1453A0}" type="datetimeFigureOut">
              <a:rPr lang="en-US" smtClean="0"/>
              <a:t>9/22/23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8DDA1E-ED9A-7E4E-9354-0D2F3DED0BC1}" type="slidenum">
              <a:rPr lang="en-US" smtClean="0"/>
              <a:t>‹#›</a:t>
            </a:fld>
            <a:endParaRPr lang="en-US"/>
          </a:p>
        </p:txBody>
      </p:sp>
    </p:spTree>
    <p:extLst>
      <p:ext uri="{BB962C8B-B14F-4D97-AF65-F5344CB8AC3E}">
        <p14:creationId xmlns:p14="http://schemas.microsoft.com/office/powerpoint/2010/main" val="36191239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B151B82E-E264-844E-B200-771D3D1453A0}" type="datetimeFigureOut">
              <a:rPr lang="en-US" smtClean="0"/>
              <a:t>9/22/23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8DDA1E-ED9A-7E4E-9354-0D2F3DED0BC1}" type="slidenum">
              <a:rPr lang="en-US" smtClean="0"/>
              <a:t>‹#›</a:t>
            </a:fld>
            <a:endParaRPr lang="en-US"/>
          </a:p>
        </p:txBody>
      </p:sp>
    </p:spTree>
    <p:extLst>
      <p:ext uri="{BB962C8B-B14F-4D97-AF65-F5344CB8AC3E}">
        <p14:creationId xmlns:p14="http://schemas.microsoft.com/office/powerpoint/2010/main" val="1101072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151B82E-E264-844E-B200-771D3D1453A0}" type="datetimeFigureOut">
              <a:rPr lang="en-US" smtClean="0"/>
              <a:t>9/22/23</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C8DDA1E-ED9A-7E4E-9354-0D2F3DED0BC1}" type="slidenum">
              <a:rPr lang="en-US" smtClean="0"/>
              <a:t>‹#›</a:t>
            </a:fld>
            <a:endParaRPr lang="en-US"/>
          </a:p>
        </p:txBody>
      </p:sp>
    </p:spTree>
    <p:extLst>
      <p:ext uri="{BB962C8B-B14F-4D97-AF65-F5344CB8AC3E}">
        <p14:creationId xmlns:p14="http://schemas.microsoft.com/office/powerpoint/2010/main" val="13310780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image" Target="../media/image3.tiff"/></Relationships>
</file>

<file path=ppt/slides/_rels/slide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image" Target="../media/image17.emf"/><Relationship Id="rId3" Type="http://schemas.openxmlformats.org/officeDocument/2006/relationships/image" Target="../media/image12.emf"/><Relationship Id="rId7" Type="http://schemas.openxmlformats.org/officeDocument/2006/relationships/image" Target="../media/image16.emf"/><Relationship Id="rId2" Type="http://schemas.openxmlformats.org/officeDocument/2006/relationships/image" Target="../media/image11.emf"/><Relationship Id="rId1" Type="http://schemas.openxmlformats.org/officeDocument/2006/relationships/slideLayout" Target="../slideLayouts/slideLayout2.xml"/><Relationship Id="rId6" Type="http://schemas.openxmlformats.org/officeDocument/2006/relationships/image" Target="../media/image15.emf"/><Relationship Id="rId5" Type="http://schemas.openxmlformats.org/officeDocument/2006/relationships/image" Target="../media/image14.emf"/><Relationship Id="rId10" Type="http://schemas.openxmlformats.org/officeDocument/2006/relationships/image" Target="../media/image19.emf"/><Relationship Id="rId4" Type="http://schemas.openxmlformats.org/officeDocument/2006/relationships/image" Target="../media/image13.emf"/><Relationship Id="rId9" Type="http://schemas.openxmlformats.org/officeDocument/2006/relationships/image" Target="../media/image1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5083604-0D02-C945-ADE9-339E8C42DC5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4781" y="238761"/>
            <a:ext cx="2753096" cy="2753096"/>
          </a:xfrm>
          <a:prstGeom prst="rect">
            <a:avLst/>
          </a:prstGeom>
        </p:spPr>
      </p:pic>
      <p:pic>
        <p:nvPicPr>
          <p:cNvPr id="8" name="Picture 7">
            <a:extLst>
              <a:ext uri="{FF2B5EF4-FFF2-40B4-BE49-F238E27FC236}">
                <a16:creationId xmlns:a16="http://schemas.microsoft.com/office/drawing/2014/main" id="{D8EC8F8C-E902-7241-8677-33AA5B70F00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2998" y="221938"/>
            <a:ext cx="2769919" cy="2769919"/>
          </a:xfrm>
          <a:prstGeom prst="rect">
            <a:avLst/>
          </a:prstGeom>
        </p:spPr>
      </p:pic>
      <p:pic>
        <p:nvPicPr>
          <p:cNvPr id="9" name="Picture 8">
            <a:extLst>
              <a:ext uri="{FF2B5EF4-FFF2-40B4-BE49-F238E27FC236}">
                <a16:creationId xmlns:a16="http://schemas.microsoft.com/office/drawing/2014/main" id="{996295FE-0C88-4242-88C0-069FEFF3596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4637" t="15332" r="13710" b="13015"/>
          <a:stretch/>
        </p:blipFill>
        <p:spPr>
          <a:xfrm>
            <a:off x="295041" y="3170250"/>
            <a:ext cx="2903751" cy="2903751"/>
          </a:xfrm>
          <a:prstGeom prst="rect">
            <a:avLst/>
          </a:prstGeom>
        </p:spPr>
      </p:pic>
      <p:pic>
        <p:nvPicPr>
          <p:cNvPr id="10" name="Picture 9">
            <a:extLst>
              <a:ext uri="{FF2B5EF4-FFF2-40B4-BE49-F238E27FC236}">
                <a16:creationId xmlns:a16="http://schemas.microsoft.com/office/drawing/2014/main" id="{EA385FAD-D7D3-E643-AF03-113454BDB48B}"/>
              </a:ext>
            </a:extLst>
          </p:cNvPr>
          <p:cNvPicPr>
            <a:picLocks noChangeAspect="1"/>
          </p:cNvPicPr>
          <p:nvPr/>
        </p:nvPicPr>
        <p:blipFill rotWithShape="1">
          <a:blip r:embed="rId5" cstate="screen">
            <a:alphaModFix/>
            <a:extLst>
              <a:ext uri="{28A0092B-C50C-407E-A947-70E740481C1C}">
                <a14:useLocalDpi xmlns:a14="http://schemas.microsoft.com/office/drawing/2010/main"/>
              </a:ext>
            </a:extLst>
          </a:blip>
          <a:srcRect/>
          <a:stretch/>
        </p:blipFill>
        <p:spPr>
          <a:xfrm>
            <a:off x="3246373" y="3228815"/>
            <a:ext cx="2715658" cy="2715658"/>
          </a:xfrm>
          <a:prstGeom prst="rect">
            <a:avLst/>
          </a:prstGeom>
        </p:spPr>
      </p:pic>
      <p:sp>
        <p:nvSpPr>
          <p:cNvPr id="2" name="TextBox 1">
            <a:extLst>
              <a:ext uri="{FF2B5EF4-FFF2-40B4-BE49-F238E27FC236}">
                <a16:creationId xmlns:a16="http://schemas.microsoft.com/office/drawing/2014/main" id="{201640B0-F01A-BBF6-5F0C-E666093DDFBB}"/>
              </a:ext>
            </a:extLst>
          </p:cNvPr>
          <p:cNvSpPr txBox="1"/>
          <p:nvPr/>
        </p:nvSpPr>
        <p:spPr>
          <a:xfrm>
            <a:off x="122998" y="221938"/>
            <a:ext cx="274434" cy="276999"/>
          </a:xfrm>
          <a:prstGeom prst="rect">
            <a:avLst/>
          </a:prstGeom>
          <a:noFill/>
        </p:spPr>
        <p:txBody>
          <a:bodyPr wrap="none" rtlCol="0">
            <a:spAutoFit/>
          </a:bodyPr>
          <a:lstStyle/>
          <a:p>
            <a:r>
              <a:rPr lang="en-US" sz="1200" dirty="0"/>
              <a:t>A</a:t>
            </a:r>
          </a:p>
        </p:txBody>
      </p:sp>
      <p:sp>
        <p:nvSpPr>
          <p:cNvPr id="3" name="TextBox 2">
            <a:extLst>
              <a:ext uri="{FF2B5EF4-FFF2-40B4-BE49-F238E27FC236}">
                <a16:creationId xmlns:a16="http://schemas.microsoft.com/office/drawing/2014/main" id="{696E41DA-0E4C-5ACB-FFFE-2DEFB1A46F91}"/>
              </a:ext>
            </a:extLst>
          </p:cNvPr>
          <p:cNvSpPr txBox="1"/>
          <p:nvPr/>
        </p:nvSpPr>
        <p:spPr>
          <a:xfrm>
            <a:off x="3018287" y="221938"/>
            <a:ext cx="268022" cy="276999"/>
          </a:xfrm>
          <a:prstGeom prst="rect">
            <a:avLst/>
          </a:prstGeom>
          <a:noFill/>
        </p:spPr>
        <p:txBody>
          <a:bodyPr wrap="none" rtlCol="0">
            <a:spAutoFit/>
          </a:bodyPr>
          <a:lstStyle/>
          <a:p>
            <a:r>
              <a:rPr lang="en-US" sz="1200" dirty="0"/>
              <a:t>B</a:t>
            </a:r>
          </a:p>
        </p:txBody>
      </p:sp>
      <p:sp>
        <p:nvSpPr>
          <p:cNvPr id="4" name="TextBox 3">
            <a:extLst>
              <a:ext uri="{FF2B5EF4-FFF2-40B4-BE49-F238E27FC236}">
                <a16:creationId xmlns:a16="http://schemas.microsoft.com/office/drawing/2014/main" id="{5E204157-3568-B6B6-3242-1476441A7658}"/>
              </a:ext>
            </a:extLst>
          </p:cNvPr>
          <p:cNvSpPr txBox="1"/>
          <p:nvPr/>
        </p:nvSpPr>
        <p:spPr>
          <a:xfrm>
            <a:off x="122998" y="3170250"/>
            <a:ext cx="266420" cy="276999"/>
          </a:xfrm>
          <a:prstGeom prst="rect">
            <a:avLst/>
          </a:prstGeom>
          <a:noFill/>
        </p:spPr>
        <p:txBody>
          <a:bodyPr wrap="none" rtlCol="0">
            <a:spAutoFit/>
          </a:bodyPr>
          <a:lstStyle/>
          <a:p>
            <a:r>
              <a:rPr lang="en-US" sz="1200" dirty="0"/>
              <a:t>C</a:t>
            </a:r>
          </a:p>
        </p:txBody>
      </p:sp>
      <p:sp>
        <p:nvSpPr>
          <p:cNvPr id="5" name="TextBox 4">
            <a:extLst>
              <a:ext uri="{FF2B5EF4-FFF2-40B4-BE49-F238E27FC236}">
                <a16:creationId xmlns:a16="http://schemas.microsoft.com/office/drawing/2014/main" id="{2D8D3290-CDCC-F4E7-3F49-B707A0FF6F1E}"/>
              </a:ext>
            </a:extLst>
          </p:cNvPr>
          <p:cNvSpPr txBox="1"/>
          <p:nvPr/>
        </p:nvSpPr>
        <p:spPr>
          <a:xfrm>
            <a:off x="3018287" y="3170250"/>
            <a:ext cx="279244" cy="276999"/>
          </a:xfrm>
          <a:prstGeom prst="rect">
            <a:avLst/>
          </a:prstGeom>
          <a:noFill/>
        </p:spPr>
        <p:txBody>
          <a:bodyPr wrap="none" rtlCol="0">
            <a:spAutoFit/>
          </a:bodyPr>
          <a:lstStyle/>
          <a:p>
            <a:r>
              <a:rPr lang="en-US" sz="1200" dirty="0"/>
              <a:t>D</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B6E8EB8E-72FA-30D3-F3ED-6438AA9B5C6C}"/>
                  </a:ext>
                </a:extLst>
              </p:cNvPr>
              <p:cNvSpPr txBox="1"/>
              <p:nvPr/>
            </p:nvSpPr>
            <p:spPr>
              <a:xfrm>
                <a:off x="122998" y="6464047"/>
                <a:ext cx="6410324" cy="2123658"/>
              </a:xfrm>
              <a:prstGeom prst="rect">
                <a:avLst/>
              </a:prstGeom>
              <a:noFill/>
            </p:spPr>
            <p:txBody>
              <a:bodyPr wrap="square" rtlCol="0">
                <a:spAutoFit/>
              </a:bodyPr>
              <a:lstStyle/>
              <a:p>
                <a:pPr algn="just"/>
                <a:r>
                  <a:rPr lang="en-GB" sz="11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Figure S1. A</a:t>
                </a:r>
                <a:r>
                  <a:rPr lang="en-GB" sz="11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The distribution of per-patient normalised enrichment scores (NES, top plot) and false discovery rates (FDR, bottom plot) for the top-scoring promoter-binding factors associated with gene expression changes between recurrent vs primary GBMs, in the Discovery cohort,  when the promoter definition is changed from 1kb to 2kb (pink) or 5kb (teal) either side of the transcription start site (TSS). </a:t>
                </a:r>
                <a:r>
                  <a:rPr lang="en-GB" sz="1100" b="1" dirty="0">
                    <a:solidFill>
                      <a:srgbClr val="222222"/>
                    </a:solidFill>
                    <a:latin typeface="Arial" panose="020B0604020202020204" pitchFamily="34" charset="0"/>
                    <a:ea typeface="Times New Roman" panose="02020603050405020304" pitchFamily="18" charset="0"/>
                    <a:cs typeface="Arial" panose="020B0604020202020204" pitchFamily="34" charset="0"/>
                  </a:rPr>
                  <a:t>B</a:t>
                </a:r>
                <a:r>
                  <a:rPr lang="en-GB" sz="11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GB" sz="11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As panel A except results are for the TSS </a:t>
                </a:r>
                <a14:m>
                  <m:oMath xmlns:m="http://schemas.openxmlformats.org/officeDocument/2006/math">
                    <m:r>
                      <a:rPr lang="en-GB" sz="1100" i="1" smtClean="0">
                        <a:solidFill>
                          <a:srgbClr val="222222"/>
                        </a:solidFill>
                        <a:effectLst/>
                        <a:latin typeface="Cambria Math" panose="02040503050406030204" pitchFamily="18" charset="0"/>
                        <a:ea typeface="Cambria Math" panose="02040503050406030204" pitchFamily="18" charset="0"/>
                        <a:cs typeface="Arial" panose="020B0604020202020204" pitchFamily="34" charset="0"/>
                      </a:rPr>
                      <m:t>±</m:t>
                    </m:r>
                  </m:oMath>
                </a14:m>
                <a:r>
                  <a:rPr lang="en-GB" sz="11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1kb definition of a promoter but using expression at the level of individuals genes (salmon </a:t>
                </a:r>
                <a:r>
                  <a:rPr lang="en-GB" sz="1100" dirty="0">
                    <a:solidFill>
                      <a:srgbClr val="222222"/>
                    </a:solidFill>
                    <a:latin typeface="Arial" panose="020B0604020202020204" pitchFamily="34" charset="0"/>
                    <a:ea typeface="Times New Roman" panose="02020603050405020304" pitchFamily="18" charset="0"/>
                    <a:cs typeface="Arial" panose="020B0604020202020204" pitchFamily="34" charset="0"/>
                  </a:rPr>
                  <a:t>pink) or resulting from each unique TSS (teal). </a:t>
                </a:r>
                <a:r>
                  <a:rPr lang="en-GB" sz="1100" b="1" dirty="0">
                    <a:solidFill>
                      <a:srgbClr val="222222"/>
                    </a:solidFill>
                    <a:latin typeface="Arial" panose="020B0604020202020204" pitchFamily="34" charset="0"/>
                    <a:ea typeface="Times New Roman" panose="02020603050405020304" pitchFamily="18" charset="0"/>
                    <a:cs typeface="Arial" panose="020B0604020202020204" pitchFamily="34" charset="0"/>
                  </a:rPr>
                  <a:t>C.</a:t>
                </a:r>
                <a:r>
                  <a:rPr lang="en-GB" sz="1100" dirty="0">
                    <a:solidFill>
                      <a:srgbClr val="222222"/>
                    </a:solidFill>
                    <a:latin typeface="Arial" panose="020B0604020202020204" pitchFamily="34" charset="0"/>
                    <a:ea typeface="Times New Roman" panose="02020603050405020304" pitchFamily="18" charset="0"/>
                    <a:cs typeface="Arial" panose="020B0604020202020204" pitchFamily="34" charset="0"/>
                  </a:rPr>
                  <a:t> </a:t>
                </a:r>
                <a:r>
                  <a:rPr lang="en-GB" sz="11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A heatmap of the fold change in expression between recurrent vs primary GBMs samples for each patient (columns) for the </a:t>
                </a:r>
                <a:r>
                  <a:rPr lang="en-GB" sz="1100">
                    <a:solidFill>
                      <a:srgbClr val="222222"/>
                    </a:solidFill>
                    <a:effectLst/>
                    <a:latin typeface="Arial" panose="020B0604020202020204" pitchFamily="34" charset="0"/>
                    <a:ea typeface="Times New Roman" panose="02020603050405020304" pitchFamily="18" charset="0"/>
                    <a:cs typeface="Arial" panose="020B0604020202020204" pitchFamily="34" charset="0"/>
                  </a:rPr>
                  <a:t>JARID2 binding </a:t>
                </a:r>
                <a:r>
                  <a:rPr lang="en-GB" sz="11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sites genes (</a:t>
                </a:r>
                <a:r>
                  <a:rPr lang="en-GB" sz="11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JBSgenes</a:t>
                </a:r>
                <a:r>
                  <a:rPr lang="en-GB" sz="11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that were in the leading edge of the GSEA results in more than 50% of patients (LE50 genes, rows) in the Validation cohort. </a:t>
                </a:r>
                <a:r>
                  <a:rPr lang="en-GB" sz="11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D</a:t>
                </a:r>
                <a:r>
                  <a:rPr lang="en-GB" sz="11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Validation cohort patients are plotted, coloured by </a:t>
                </a:r>
                <a:r>
                  <a:rPr lang="en-GB" sz="11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JBSgenes</a:t>
                </a:r>
                <a:r>
                  <a:rPr lang="en-GB" sz="11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NES, according to principal components 1 (PC1) and 2 (PC2) of their whole transcriptome fold change in expression between their recurrent vs primary GBM. </a:t>
                </a:r>
                <a:endParaRPr lang="en-US" sz="1100" dirty="0">
                  <a:latin typeface="Arial" panose="020B0604020202020204" pitchFamily="34" charset="0"/>
                  <a:cs typeface="Arial" panose="020B0604020202020204" pitchFamily="34" charset="0"/>
                </a:endParaRPr>
              </a:p>
            </p:txBody>
          </p:sp>
        </mc:Choice>
        <mc:Fallback xmlns="">
          <p:sp>
            <p:nvSpPr>
              <p:cNvPr id="6" name="TextBox 5">
                <a:extLst>
                  <a:ext uri="{FF2B5EF4-FFF2-40B4-BE49-F238E27FC236}">
                    <a16:creationId xmlns:a16="http://schemas.microsoft.com/office/drawing/2014/main" id="{B6E8EB8E-72FA-30D3-F3ED-6438AA9B5C6C}"/>
                  </a:ext>
                </a:extLst>
              </p:cNvPr>
              <p:cNvSpPr txBox="1">
                <a:spLocks noRot="1" noChangeAspect="1" noMove="1" noResize="1" noEditPoints="1" noAdjustHandles="1" noChangeArrowheads="1" noChangeShapeType="1" noTextEdit="1"/>
              </p:cNvSpPr>
              <p:nvPr/>
            </p:nvSpPr>
            <p:spPr>
              <a:xfrm>
                <a:off x="122998" y="6464047"/>
                <a:ext cx="6410324" cy="2123658"/>
              </a:xfrm>
              <a:prstGeom prst="rect">
                <a:avLst/>
              </a:prstGeom>
              <a:blipFill>
                <a:blip r:embed="rId6"/>
                <a:stretch>
                  <a:fillRect b="-1183"/>
                </a:stretch>
              </a:blipFill>
            </p:spPr>
            <p:txBody>
              <a:bodyPr/>
              <a:lstStyle/>
              <a:p>
                <a:r>
                  <a:rPr lang="en-US">
                    <a:noFill/>
                  </a:rPr>
                  <a:t> </a:t>
                </a:r>
              </a:p>
            </p:txBody>
          </p:sp>
        </mc:Fallback>
      </mc:AlternateContent>
    </p:spTree>
    <p:extLst>
      <p:ext uri="{BB962C8B-B14F-4D97-AF65-F5344CB8AC3E}">
        <p14:creationId xmlns:p14="http://schemas.microsoft.com/office/powerpoint/2010/main" val="2140401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7EBA6444-FBCB-35B6-D83E-2C54DC8ABF5B}"/>
              </a:ext>
            </a:extLst>
          </p:cNvPr>
          <p:cNvPicPr>
            <a:picLocks noChangeAspect="1"/>
          </p:cNvPicPr>
          <p:nvPr/>
        </p:nvPicPr>
        <p:blipFill rotWithShape="1">
          <a:blip r:embed="rId2"/>
          <a:srcRect l="24047" t="4257" r="29226" b="4541"/>
          <a:stretch/>
        </p:blipFill>
        <p:spPr>
          <a:xfrm rot="16200000">
            <a:off x="2315847" y="-1791453"/>
            <a:ext cx="2300048" cy="6352873"/>
          </a:xfrm>
          <a:prstGeom prst="rect">
            <a:avLst/>
          </a:prstGeom>
        </p:spPr>
      </p:pic>
      <p:sp>
        <p:nvSpPr>
          <p:cNvPr id="2" name="TextBox 1">
            <a:extLst>
              <a:ext uri="{FF2B5EF4-FFF2-40B4-BE49-F238E27FC236}">
                <a16:creationId xmlns:a16="http://schemas.microsoft.com/office/drawing/2014/main" id="{10DDFFE6-1E80-A9B6-542F-382878905D13}"/>
              </a:ext>
            </a:extLst>
          </p:cNvPr>
          <p:cNvSpPr txBox="1"/>
          <p:nvPr/>
        </p:nvSpPr>
        <p:spPr>
          <a:xfrm>
            <a:off x="155424" y="375899"/>
            <a:ext cx="274434" cy="276999"/>
          </a:xfrm>
          <a:prstGeom prst="rect">
            <a:avLst/>
          </a:prstGeom>
          <a:noFill/>
        </p:spPr>
        <p:txBody>
          <a:bodyPr wrap="none" rtlCol="0">
            <a:spAutoFit/>
          </a:bodyPr>
          <a:lstStyle/>
          <a:p>
            <a:r>
              <a:rPr lang="en-US" sz="1200" dirty="0"/>
              <a:t>A</a:t>
            </a:r>
          </a:p>
        </p:txBody>
      </p:sp>
      <p:grpSp>
        <p:nvGrpSpPr>
          <p:cNvPr id="3" name="Group 2">
            <a:extLst>
              <a:ext uri="{FF2B5EF4-FFF2-40B4-BE49-F238E27FC236}">
                <a16:creationId xmlns:a16="http://schemas.microsoft.com/office/drawing/2014/main" id="{849561AB-DE46-D8CB-6B2E-1CBCE5621C9F}"/>
              </a:ext>
            </a:extLst>
          </p:cNvPr>
          <p:cNvGrpSpPr/>
          <p:nvPr/>
        </p:nvGrpSpPr>
        <p:grpSpPr>
          <a:xfrm>
            <a:off x="185258" y="2767669"/>
            <a:ext cx="1709875" cy="1695822"/>
            <a:chOff x="468881" y="5862894"/>
            <a:chExt cx="1709875" cy="1695822"/>
          </a:xfrm>
        </p:grpSpPr>
        <p:pic>
          <p:nvPicPr>
            <p:cNvPr id="23" name="Picture 22">
              <a:extLst>
                <a:ext uri="{FF2B5EF4-FFF2-40B4-BE49-F238E27FC236}">
                  <a16:creationId xmlns:a16="http://schemas.microsoft.com/office/drawing/2014/main" id="{00E65902-4D9A-B8A6-B97A-1E9F1CEC0A3A}"/>
                </a:ext>
              </a:extLst>
            </p:cNvPr>
            <p:cNvPicPr>
              <a:picLocks noChangeAspect="1"/>
            </p:cNvPicPr>
            <p:nvPr/>
          </p:nvPicPr>
          <p:blipFill>
            <a:blip r:embed="rId3"/>
            <a:stretch>
              <a:fillRect/>
            </a:stretch>
          </p:blipFill>
          <p:spPr>
            <a:xfrm>
              <a:off x="468881" y="5862894"/>
              <a:ext cx="1709875" cy="1695822"/>
            </a:xfrm>
            <a:prstGeom prst="rect">
              <a:avLst/>
            </a:prstGeom>
          </p:spPr>
        </p:pic>
        <p:cxnSp>
          <p:nvCxnSpPr>
            <p:cNvPr id="21" name="Straight Connector 20">
              <a:extLst>
                <a:ext uri="{FF2B5EF4-FFF2-40B4-BE49-F238E27FC236}">
                  <a16:creationId xmlns:a16="http://schemas.microsoft.com/office/drawing/2014/main" id="{E12C8970-E144-9BD4-4165-2BC8845B6D70}"/>
                </a:ext>
              </a:extLst>
            </p:cNvPr>
            <p:cNvCxnSpPr>
              <a:cxnSpLocks/>
            </p:cNvCxnSpPr>
            <p:nvPr/>
          </p:nvCxnSpPr>
          <p:spPr>
            <a:xfrm>
              <a:off x="1085088" y="6234823"/>
              <a:ext cx="601472" cy="0"/>
            </a:xfrm>
            <a:prstGeom prst="line">
              <a:avLst/>
            </a:prstGeom>
            <a:ln>
              <a:solidFill>
                <a:srgbClr val="8B1500"/>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043BD67C-EFCE-503C-338A-3B5A8A753996}"/>
                </a:ext>
              </a:extLst>
            </p:cNvPr>
            <p:cNvSpPr txBox="1"/>
            <p:nvPr/>
          </p:nvSpPr>
          <p:spPr>
            <a:xfrm>
              <a:off x="1216547" y="6127101"/>
              <a:ext cx="338554" cy="215444"/>
            </a:xfrm>
            <a:prstGeom prst="rect">
              <a:avLst/>
            </a:prstGeom>
            <a:noFill/>
          </p:spPr>
          <p:txBody>
            <a:bodyPr wrap="none" rtlCol="0">
              <a:spAutoFit/>
            </a:bodyPr>
            <a:lstStyle/>
            <a:p>
              <a:r>
                <a:rPr lang="en-US" sz="800" dirty="0">
                  <a:solidFill>
                    <a:srgbClr val="8B1500"/>
                  </a:solidFill>
                </a:rPr>
                <a:t>***</a:t>
              </a:r>
            </a:p>
          </p:txBody>
        </p:sp>
        <p:sp>
          <p:nvSpPr>
            <p:cNvPr id="29" name="TextBox 28">
              <a:extLst>
                <a:ext uri="{FF2B5EF4-FFF2-40B4-BE49-F238E27FC236}">
                  <a16:creationId xmlns:a16="http://schemas.microsoft.com/office/drawing/2014/main" id="{6378E360-AADF-1358-064D-A3AF9D54D632}"/>
                </a:ext>
              </a:extLst>
            </p:cNvPr>
            <p:cNvSpPr txBox="1"/>
            <p:nvPr/>
          </p:nvSpPr>
          <p:spPr>
            <a:xfrm>
              <a:off x="947211" y="7214651"/>
              <a:ext cx="814647" cy="215444"/>
            </a:xfrm>
            <a:prstGeom prst="rect">
              <a:avLst/>
            </a:prstGeom>
            <a:noFill/>
          </p:spPr>
          <p:txBody>
            <a:bodyPr wrap="none" rtlCol="0">
              <a:spAutoFit/>
            </a:bodyPr>
            <a:lstStyle/>
            <a:p>
              <a:r>
                <a:rPr lang="en-US" sz="800" dirty="0"/>
                <a:t>Lymphoid Cells</a:t>
              </a:r>
            </a:p>
          </p:txBody>
        </p:sp>
      </p:grpSp>
      <p:sp>
        <p:nvSpPr>
          <p:cNvPr id="27" name="TextBox 26">
            <a:extLst>
              <a:ext uri="{FF2B5EF4-FFF2-40B4-BE49-F238E27FC236}">
                <a16:creationId xmlns:a16="http://schemas.microsoft.com/office/drawing/2014/main" id="{226B6D4E-1DD2-1CF0-1BB6-589F229F2101}"/>
              </a:ext>
            </a:extLst>
          </p:cNvPr>
          <p:cNvSpPr txBox="1"/>
          <p:nvPr/>
        </p:nvSpPr>
        <p:spPr>
          <a:xfrm>
            <a:off x="155424" y="2611873"/>
            <a:ext cx="268022" cy="276999"/>
          </a:xfrm>
          <a:prstGeom prst="rect">
            <a:avLst/>
          </a:prstGeom>
          <a:noFill/>
        </p:spPr>
        <p:txBody>
          <a:bodyPr wrap="none" rtlCol="0">
            <a:spAutoFit/>
          </a:bodyPr>
          <a:lstStyle/>
          <a:p>
            <a:r>
              <a:rPr lang="en-US" sz="1200" dirty="0"/>
              <a:t>B</a:t>
            </a:r>
          </a:p>
        </p:txBody>
      </p:sp>
      <p:pic>
        <p:nvPicPr>
          <p:cNvPr id="15" name="Picture 14">
            <a:extLst>
              <a:ext uri="{FF2B5EF4-FFF2-40B4-BE49-F238E27FC236}">
                <a16:creationId xmlns:a16="http://schemas.microsoft.com/office/drawing/2014/main" id="{5DA1C0D8-B866-0A13-F644-8E8CC43B5F3D}"/>
              </a:ext>
            </a:extLst>
          </p:cNvPr>
          <p:cNvPicPr>
            <a:picLocks noChangeAspect="1"/>
          </p:cNvPicPr>
          <p:nvPr/>
        </p:nvPicPr>
        <p:blipFill rotWithShape="1">
          <a:blip r:embed="rId4"/>
          <a:srcRect l="70888" t="52614" r="23669" b="43099"/>
          <a:stretch/>
        </p:blipFill>
        <p:spPr>
          <a:xfrm rot="16200000">
            <a:off x="797053" y="2687831"/>
            <a:ext cx="271742" cy="302883"/>
          </a:xfrm>
          <a:prstGeom prst="rect">
            <a:avLst/>
          </a:prstGeom>
        </p:spPr>
      </p:pic>
      <p:pic>
        <p:nvPicPr>
          <p:cNvPr id="5" name="Picture 4">
            <a:extLst>
              <a:ext uri="{FF2B5EF4-FFF2-40B4-BE49-F238E27FC236}">
                <a16:creationId xmlns:a16="http://schemas.microsoft.com/office/drawing/2014/main" id="{0F62194D-5215-81F6-82AC-ABE7F0664CF8}"/>
              </a:ext>
            </a:extLst>
          </p:cNvPr>
          <p:cNvPicPr>
            <a:picLocks noChangeAspect="1"/>
          </p:cNvPicPr>
          <p:nvPr/>
        </p:nvPicPr>
        <p:blipFill rotWithShape="1">
          <a:blip r:embed="rId4"/>
          <a:srcRect l="70697" t="47411" r="24551" b="47361"/>
          <a:stretch/>
        </p:blipFill>
        <p:spPr>
          <a:xfrm rot="16200000">
            <a:off x="1174952" y="2680029"/>
            <a:ext cx="237221" cy="369346"/>
          </a:xfrm>
          <a:prstGeom prst="rect">
            <a:avLst/>
          </a:prstGeom>
        </p:spPr>
      </p:pic>
      <p:sp>
        <p:nvSpPr>
          <p:cNvPr id="14" name="TextBox 13">
            <a:extLst>
              <a:ext uri="{FF2B5EF4-FFF2-40B4-BE49-F238E27FC236}">
                <a16:creationId xmlns:a16="http://schemas.microsoft.com/office/drawing/2014/main" id="{A35E6770-36F6-F865-92A3-8DD123C9E170}"/>
              </a:ext>
            </a:extLst>
          </p:cNvPr>
          <p:cNvSpPr txBox="1"/>
          <p:nvPr/>
        </p:nvSpPr>
        <p:spPr>
          <a:xfrm>
            <a:off x="1956565" y="2703401"/>
            <a:ext cx="4685743" cy="3365858"/>
          </a:xfrm>
          <a:prstGeom prst="rect">
            <a:avLst/>
          </a:prstGeom>
          <a:noFill/>
        </p:spPr>
        <p:txBody>
          <a:bodyPr wrap="square">
            <a:spAutoFit/>
          </a:bodyPr>
          <a:lstStyle/>
          <a:p>
            <a:pPr algn="just">
              <a:lnSpc>
                <a:spcPct val="150000"/>
              </a:lnSpc>
            </a:pPr>
            <a:r>
              <a:rPr lang="en-GB" sz="1100" b="1"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Figure S2.</a:t>
            </a:r>
            <a:r>
              <a:rPr lang="en-GB" sz="11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 A</a:t>
            </a:r>
            <a:r>
              <a:rPr lang="en-GB" sz="1100" b="1"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a:t>
            </a:r>
            <a:r>
              <a:rPr lang="en-GB" sz="11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 The distributions of change in cell type score, assigned per sample by </a:t>
            </a:r>
            <a:r>
              <a:rPr lang="en-GB" sz="1100" dirty="0" err="1">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GBMdeconvoluteR</a:t>
            </a:r>
            <a:r>
              <a:rPr lang="en-GB" sz="11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 to indicate the prevalence of that cell type in the tumour, between primary and matched recurrent GBMs in Down (purple) and Up (gold) responders in the Validation cohort. A dotted line indicates no change. The median is noted by a black horizontal line. Significance is denoted by asterisks: *: p&lt;0.05; **: p&lt;0.01; ***: p&lt;0.001; ****: p&lt;0.0001. Neoplastic GBM cells are on the left of the plot: AC= astrocyte like; MES= mesenchymal like; NPC= neural progenitor like; OPC= oligodendrocyte progenitor like. </a:t>
            </a:r>
            <a:r>
              <a:rPr lang="en-GB" sz="1100" b="1" dirty="0">
                <a:solidFill>
                  <a:srgbClr val="222222"/>
                </a:solidFill>
                <a:latin typeface="Arial" panose="020B0604020202020204" pitchFamily="34" charset="0"/>
                <a:ea typeface="Times New Roman" panose="02020603050405020304" pitchFamily="18" charset="0"/>
                <a:cs typeface="Times New Roman" panose="02020603050405020304" pitchFamily="18" charset="0"/>
              </a:rPr>
              <a:t>B</a:t>
            </a:r>
            <a:r>
              <a:rPr lang="en-GB" sz="1100" b="1"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a:t>
            </a:r>
            <a:r>
              <a:rPr lang="en-GB" sz="11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 As per A but after the Discovery and Validation cohorts were combined and immune cells relabelled as either lymphoid (T cells, B cells, NK cells) or myeloid (DC cells, mast cells, monocytes, microglia and tumour-associated macrophages).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163284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scatter chart&#10;&#10;Description automatically generated">
            <a:extLst>
              <a:ext uri="{FF2B5EF4-FFF2-40B4-BE49-F238E27FC236}">
                <a16:creationId xmlns:a16="http://schemas.microsoft.com/office/drawing/2014/main" id="{62FDFAB8-CD40-3231-62FD-2590C922B9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084" y="1878707"/>
            <a:ext cx="6533705" cy="4099305"/>
          </a:xfrm>
          <a:prstGeom prst="rect">
            <a:avLst/>
          </a:prstGeom>
        </p:spPr>
      </p:pic>
      <p:sp>
        <p:nvSpPr>
          <p:cNvPr id="4" name="TextBox 3">
            <a:extLst>
              <a:ext uri="{FF2B5EF4-FFF2-40B4-BE49-F238E27FC236}">
                <a16:creationId xmlns:a16="http://schemas.microsoft.com/office/drawing/2014/main" id="{3D9E665F-EBAD-B806-0B70-8C3569AFCEA6}"/>
              </a:ext>
            </a:extLst>
          </p:cNvPr>
          <p:cNvSpPr txBox="1"/>
          <p:nvPr/>
        </p:nvSpPr>
        <p:spPr>
          <a:xfrm>
            <a:off x="134774" y="6166742"/>
            <a:ext cx="6533704" cy="1107996"/>
          </a:xfrm>
          <a:prstGeom prst="rect">
            <a:avLst/>
          </a:prstGeom>
          <a:noFill/>
        </p:spPr>
        <p:txBody>
          <a:bodyPr wrap="square">
            <a:spAutoFit/>
          </a:bodyPr>
          <a:lstStyle/>
          <a:p>
            <a:pPr algn="just"/>
            <a:r>
              <a:rPr lang="en-GB" sz="1100" b="1" dirty="0">
                <a:solidFill>
                  <a:srgbClr val="222222"/>
                </a:solidFill>
                <a:effectLst/>
                <a:latin typeface="Arial" panose="020B0604020202020204" pitchFamily="34" charset="0"/>
                <a:ea typeface="Times New Roman" panose="02020603050405020304" pitchFamily="18" charset="0"/>
              </a:rPr>
              <a:t>Figure S3. </a:t>
            </a:r>
            <a:r>
              <a:rPr lang="en-GB" sz="1100" dirty="0">
                <a:solidFill>
                  <a:srgbClr val="222222"/>
                </a:solidFill>
                <a:effectLst/>
                <a:latin typeface="Arial" panose="020B0604020202020204" pitchFamily="34" charset="0"/>
                <a:ea typeface="Times New Roman" panose="02020603050405020304" pitchFamily="18" charset="0"/>
              </a:rPr>
              <a:t>The process taken for gene filtering and batch correction for the Discovery cohort (</a:t>
            </a:r>
            <a:r>
              <a:rPr lang="en-GB" sz="1100" b="1" dirty="0">
                <a:solidFill>
                  <a:srgbClr val="222222"/>
                </a:solidFill>
                <a:effectLst/>
                <a:latin typeface="Arial" panose="020B0604020202020204" pitchFamily="34" charset="0"/>
                <a:ea typeface="Times New Roman" panose="02020603050405020304" pitchFamily="18" charset="0"/>
              </a:rPr>
              <a:t>A</a:t>
            </a:r>
            <a:r>
              <a:rPr lang="en-GB" sz="1100" dirty="0">
                <a:solidFill>
                  <a:srgbClr val="222222"/>
                </a:solidFill>
                <a:effectLst/>
                <a:latin typeface="Arial" panose="020B0604020202020204" pitchFamily="34" charset="0"/>
                <a:ea typeface="Times New Roman" panose="02020603050405020304" pitchFamily="18" charset="0"/>
              </a:rPr>
              <a:t>) and Validation cohort (</a:t>
            </a:r>
            <a:r>
              <a:rPr lang="en-GB" sz="1100" b="1" dirty="0">
                <a:solidFill>
                  <a:srgbClr val="222222"/>
                </a:solidFill>
                <a:effectLst/>
                <a:latin typeface="Arial" panose="020B0604020202020204" pitchFamily="34" charset="0"/>
                <a:ea typeface="Times New Roman" panose="02020603050405020304" pitchFamily="18" charset="0"/>
              </a:rPr>
              <a:t>B</a:t>
            </a:r>
            <a:r>
              <a:rPr lang="en-GB" sz="1100" dirty="0">
                <a:solidFill>
                  <a:srgbClr val="222222"/>
                </a:solidFill>
                <a:effectLst/>
                <a:latin typeface="Arial" panose="020B0604020202020204" pitchFamily="34" charset="0"/>
                <a:ea typeface="Times New Roman" panose="02020603050405020304" pitchFamily="18" charset="0"/>
              </a:rPr>
              <a:t>). </a:t>
            </a:r>
            <a:r>
              <a:rPr lang="en-GB" sz="1100" b="1" dirty="0">
                <a:solidFill>
                  <a:srgbClr val="222222"/>
                </a:solidFill>
                <a:effectLst/>
                <a:latin typeface="Arial" panose="020B0604020202020204" pitchFamily="34" charset="0"/>
                <a:ea typeface="Times New Roman" panose="02020603050405020304" pitchFamily="18" charset="0"/>
              </a:rPr>
              <a:t>C. </a:t>
            </a:r>
            <a:r>
              <a:rPr lang="en-GB" sz="1100" dirty="0">
                <a:solidFill>
                  <a:srgbClr val="222222"/>
                </a:solidFill>
                <a:effectLst/>
                <a:latin typeface="Arial" panose="020B0604020202020204" pitchFamily="34" charset="0"/>
                <a:ea typeface="Times New Roman" panose="02020603050405020304" pitchFamily="18" charset="0"/>
              </a:rPr>
              <a:t>Plots of the samples before (top) and after (bottom) batch correction, showing that clusterin</a:t>
            </a:r>
            <a:r>
              <a:rPr lang="en-GB" sz="1100" dirty="0">
                <a:solidFill>
                  <a:srgbClr val="222222"/>
                </a:solidFill>
                <a:latin typeface="Arial" panose="020B0604020202020204" pitchFamily="34" charset="0"/>
                <a:ea typeface="Times New Roman" panose="02020603050405020304" pitchFamily="18" charset="0"/>
              </a:rPr>
              <a:t>g by sample source has been successfully removed according to dimensionality reduction via PCA (left), </a:t>
            </a:r>
            <a:r>
              <a:rPr lang="en-GB" sz="1100" dirty="0" err="1">
                <a:solidFill>
                  <a:srgbClr val="222222"/>
                </a:solidFill>
                <a:latin typeface="Arial" panose="020B0604020202020204" pitchFamily="34" charset="0"/>
                <a:ea typeface="Times New Roman" panose="02020603050405020304" pitchFamily="18" charset="0"/>
              </a:rPr>
              <a:t>tSNE</a:t>
            </a:r>
            <a:r>
              <a:rPr lang="en-GB" sz="1100" dirty="0">
                <a:solidFill>
                  <a:srgbClr val="222222"/>
                </a:solidFill>
                <a:latin typeface="Arial" panose="020B0604020202020204" pitchFamily="34" charset="0"/>
                <a:ea typeface="Times New Roman" panose="02020603050405020304" pitchFamily="18" charset="0"/>
              </a:rPr>
              <a:t> (middle) and UMAP (Right). Data sources and corresponding PubMed IDs are: DFKZ=30905762; Diaz=31554641; Kim=32102350; Nam=26373279; </a:t>
            </a:r>
            <a:r>
              <a:rPr lang="en-GB" sz="1100" dirty="0" err="1">
                <a:solidFill>
                  <a:srgbClr val="222222"/>
                </a:solidFill>
                <a:latin typeface="Arial" panose="020B0604020202020204" pitchFamily="34" charset="0"/>
                <a:ea typeface="Times New Roman" panose="02020603050405020304" pitchFamily="18" charset="0"/>
              </a:rPr>
              <a:t>Rabadan</a:t>
            </a:r>
            <a:r>
              <a:rPr lang="en-GB" sz="1100" dirty="0">
                <a:solidFill>
                  <a:srgbClr val="222222"/>
                </a:solidFill>
                <a:latin typeface="Arial" panose="020B0604020202020204" pitchFamily="34" charset="0"/>
                <a:ea typeface="Times New Roman" panose="02020603050405020304" pitchFamily="18" charset="0"/>
              </a:rPr>
              <a:t>=27270107; </a:t>
            </a:r>
            <a:r>
              <a:rPr lang="en-GB" sz="1100" dirty="0" err="1">
                <a:solidFill>
                  <a:srgbClr val="222222"/>
                </a:solidFill>
                <a:latin typeface="Arial" panose="020B0604020202020204" pitchFamily="34" charset="0"/>
                <a:ea typeface="Times New Roman" panose="02020603050405020304" pitchFamily="18" charset="0"/>
              </a:rPr>
              <a:t>Verhaak</a:t>
            </a:r>
            <a:r>
              <a:rPr lang="en-GB" sz="1100" dirty="0">
                <a:solidFill>
                  <a:srgbClr val="222222"/>
                </a:solidFill>
                <a:latin typeface="Arial" panose="020B0604020202020204" pitchFamily="34" charset="0"/>
                <a:ea typeface="Times New Roman" panose="02020603050405020304" pitchFamily="18" charset="0"/>
              </a:rPr>
              <a:t>=25650244. Stead refers to samples being published herein</a:t>
            </a:r>
            <a:endParaRPr lang="en-US" sz="1100" dirty="0"/>
          </a:p>
        </p:txBody>
      </p:sp>
      <p:pic>
        <p:nvPicPr>
          <p:cNvPr id="7" name="Picture 6" descr="Timeline&#10;&#10;Description automatically generated">
            <a:extLst>
              <a:ext uri="{FF2B5EF4-FFF2-40B4-BE49-F238E27FC236}">
                <a16:creationId xmlns:a16="http://schemas.microsoft.com/office/drawing/2014/main" id="{2BA33389-96E9-D0B2-A995-F5CD9B016A5A}"/>
              </a:ext>
            </a:extLst>
          </p:cNvPr>
          <p:cNvPicPr>
            <a:picLocks noChangeAspect="1"/>
          </p:cNvPicPr>
          <p:nvPr/>
        </p:nvPicPr>
        <p:blipFill rotWithShape="1">
          <a:blip r:embed="rId3">
            <a:extLst>
              <a:ext uri="{28A0092B-C50C-407E-A947-70E740481C1C}">
                <a14:useLocalDpi xmlns:a14="http://schemas.microsoft.com/office/drawing/2010/main" val="0"/>
              </a:ext>
            </a:extLst>
          </a:blip>
          <a:srcRect t="10841"/>
          <a:stretch/>
        </p:blipFill>
        <p:spPr>
          <a:xfrm>
            <a:off x="306240" y="206477"/>
            <a:ext cx="3015124" cy="1548000"/>
          </a:xfrm>
          <a:prstGeom prst="rect">
            <a:avLst/>
          </a:prstGeom>
        </p:spPr>
      </p:pic>
      <p:pic>
        <p:nvPicPr>
          <p:cNvPr id="8" name="Picture 7" descr="Timeline&#10;&#10;Description automatically generated">
            <a:extLst>
              <a:ext uri="{FF2B5EF4-FFF2-40B4-BE49-F238E27FC236}">
                <a16:creationId xmlns:a16="http://schemas.microsoft.com/office/drawing/2014/main" id="{49EBFFEA-679E-0F47-069C-5697641E1F46}"/>
              </a:ext>
            </a:extLst>
          </p:cNvPr>
          <p:cNvPicPr>
            <a:picLocks noChangeAspect="1"/>
          </p:cNvPicPr>
          <p:nvPr/>
        </p:nvPicPr>
        <p:blipFill rotWithShape="1">
          <a:blip r:embed="rId4">
            <a:extLst>
              <a:ext uri="{28A0092B-C50C-407E-A947-70E740481C1C}">
                <a14:useLocalDpi xmlns:a14="http://schemas.microsoft.com/office/drawing/2010/main" val="0"/>
              </a:ext>
            </a:extLst>
          </a:blip>
          <a:srcRect t="10426"/>
          <a:stretch/>
        </p:blipFill>
        <p:spPr>
          <a:xfrm>
            <a:off x="3429000" y="202518"/>
            <a:ext cx="3009193" cy="1551959"/>
          </a:xfrm>
          <a:prstGeom prst="rect">
            <a:avLst/>
          </a:prstGeom>
        </p:spPr>
      </p:pic>
      <p:sp>
        <p:nvSpPr>
          <p:cNvPr id="9" name="Rectangle 8">
            <a:extLst>
              <a:ext uri="{FF2B5EF4-FFF2-40B4-BE49-F238E27FC236}">
                <a16:creationId xmlns:a16="http://schemas.microsoft.com/office/drawing/2014/main" id="{DF73F65F-B0DD-B26E-4FA2-3C682FE48405}"/>
              </a:ext>
            </a:extLst>
          </p:cNvPr>
          <p:cNvSpPr/>
          <p:nvPr/>
        </p:nvSpPr>
        <p:spPr>
          <a:xfrm>
            <a:off x="628909" y="1919826"/>
            <a:ext cx="86888" cy="11585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521FDB2-9B5F-7B6D-FE50-3BC759C92A88}"/>
              </a:ext>
            </a:extLst>
          </p:cNvPr>
          <p:cNvSpPr/>
          <p:nvPr/>
        </p:nvSpPr>
        <p:spPr>
          <a:xfrm>
            <a:off x="2614534" y="1950440"/>
            <a:ext cx="86888" cy="11585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E40BB07-B0F9-A392-E564-B521DE4ED514}"/>
              </a:ext>
            </a:extLst>
          </p:cNvPr>
          <p:cNvSpPr/>
          <p:nvPr/>
        </p:nvSpPr>
        <p:spPr>
          <a:xfrm>
            <a:off x="4531905" y="1957673"/>
            <a:ext cx="86888" cy="11585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E859BF0-2434-9B31-BFF7-03465338B742}"/>
              </a:ext>
            </a:extLst>
          </p:cNvPr>
          <p:cNvSpPr/>
          <p:nvPr/>
        </p:nvSpPr>
        <p:spPr>
          <a:xfrm>
            <a:off x="636381" y="3898104"/>
            <a:ext cx="86888" cy="11585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F4AF4D7-725C-9667-0882-F5F1F85C7518}"/>
              </a:ext>
            </a:extLst>
          </p:cNvPr>
          <p:cNvSpPr/>
          <p:nvPr/>
        </p:nvSpPr>
        <p:spPr>
          <a:xfrm>
            <a:off x="2614534" y="3903236"/>
            <a:ext cx="86888" cy="11585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DB06B6E-E32A-DD32-63CE-CFB98102E0B1}"/>
              </a:ext>
            </a:extLst>
          </p:cNvPr>
          <p:cNvSpPr/>
          <p:nvPr/>
        </p:nvSpPr>
        <p:spPr>
          <a:xfrm>
            <a:off x="4539377" y="3935951"/>
            <a:ext cx="86888" cy="11585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9537CE3-4A46-22D5-CE34-79951ECC514E}"/>
              </a:ext>
            </a:extLst>
          </p:cNvPr>
          <p:cNvSpPr/>
          <p:nvPr/>
        </p:nvSpPr>
        <p:spPr>
          <a:xfrm>
            <a:off x="4549243" y="3878025"/>
            <a:ext cx="86888" cy="11585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545CB96B-478C-89A7-FF5F-160BD970A506}"/>
              </a:ext>
            </a:extLst>
          </p:cNvPr>
          <p:cNvSpPr txBox="1"/>
          <p:nvPr/>
        </p:nvSpPr>
        <p:spPr>
          <a:xfrm>
            <a:off x="139084" y="82247"/>
            <a:ext cx="274434" cy="276999"/>
          </a:xfrm>
          <a:prstGeom prst="rect">
            <a:avLst/>
          </a:prstGeom>
          <a:noFill/>
        </p:spPr>
        <p:txBody>
          <a:bodyPr wrap="none" rtlCol="0">
            <a:spAutoFit/>
          </a:bodyPr>
          <a:lstStyle/>
          <a:p>
            <a:r>
              <a:rPr lang="en-US" sz="1200" dirty="0"/>
              <a:t>A</a:t>
            </a:r>
          </a:p>
        </p:txBody>
      </p:sp>
      <p:sp>
        <p:nvSpPr>
          <p:cNvPr id="18" name="TextBox 17">
            <a:extLst>
              <a:ext uri="{FF2B5EF4-FFF2-40B4-BE49-F238E27FC236}">
                <a16:creationId xmlns:a16="http://schemas.microsoft.com/office/drawing/2014/main" id="{7CA4D761-74B6-739D-8301-68886799FF34}"/>
              </a:ext>
            </a:extLst>
          </p:cNvPr>
          <p:cNvSpPr txBox="1"/>
          <p:nvPr/>
        </p:nvSpPr>
        <p:spPr>
          <a:xfrm>
            <a:off x="3291652" y="82247"/>
            <a:ext cx="268022" cy="276999"/>
          </a:xfrm>
          <a:prstGeom prst="rect">
            <a:avLst/>
          </a:prstGeom>
          <a:noFill/>
        </p:spPr>
        <p:txBody>
          <a:bodyPr wrap="none" rtlCol="0">
            <a:spAutoFit/>
          </a:bodyPr>
          <a:lstStyle/>
          <a:p>
            <a:r>
              <a:rPr lang="en-US" sz="1200" dirty="0"/>
              <a:t>B</a:t>
            </a:r>
          </a:p>
        </p:txBody>
      </p:sp>
      <p:sp>
        <p:nvSpPr>
          <p:cNvPr id="19" name="TextBox 18">
            <a:extLst>
              <a:ext uri="{FF2B5EF4-FFF2-40B4-BE49-F238E27FC236}">
                <a16:creationId xmlns:a16="http://schemas.microsoft.com/office/drawing/2014/main" id="{EBD3154C-3FEE-4FEF-6231-9DCEA4B552EC}"/>
              </a:ext>
            </a:extLst>
          </p:cNvPr>
          <p:cNvSpPr txBox="1"/>
          <p:nvPr/>
        </p:nvSpPr>
        <p:spPr>
          <a:xfrm>
            <a:off x="134773" y="1804707"/>
            <a:ext cx="266420" cy="276999"/>
          </a:xfrm>
          <a:prstGeom prst="rect">
            <a:avLst/>
          </a:prstGeom>
          <a:noFill/>
        </p:spPr>
        <p:txBody>
          <a:bodyPr wrap="none" rtlCol="0">
            <a:spAutoFit/>
          </a:bodyPr>
          <a:lstStyle/>
          <a:p>
            <a:r>
              <a:rPr lang="en-US" sz="1200" dirty="0"/>
              <a:t>C</a:t>
            </a:r>
          </a:p>
        </p:txBody>
      </p:sp>
    </p:spTree>
    <p:extLst>
      <p:ext uri="{BB962C8B-B14F-4D97-AF65-F5344CB8AC3E}">
        <p14:creationId xmlns:p14="http://schemas.microsoft.com/office/powerpoint/2010/main" val="19407329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66E22B0F-599F-8525-728A-4C3014BCCEF7}"/>
              </a:ext>
            </a:extLst>
          </p:cNvPr>
          <p:cNvPicPr>
            <a:picLocks noChangeAspect="1"/>
          </p:cNvPicPr>
          <p:nvPr/>
        </p:nvPicPr>
        <p:blipFill>
          <a:blip r:embed="rId2"/>
          <a:stretch>
            <a:fillRect/>
          </a:stretch>
        </p:blipFill>
        <p:spPr>
          <a:xfrm>
            <a:off x="529658" y="276502"/>
            <a:ext cx="1872000" cy="1872000"/>
          </a:xfrm>
          <a:prstGeom prst="rect">
            <a:avLst/>
          </a:prstGeom>
        </p:spPr>
      </p:pic>
      <p:pic>
        <p:nvPicPr>
          <p:cNvPr id="25" name="Picture 24">
            <a:extLst>
              <a:ext uri="{FF2B5EF4-FFF2-40B4-BE49-F238E27FC236}">
                <a16:creationId xmlns:a16="http://schemas.microsoft.com/office/drawing/2014/main" id="{56EA0BB0-00FB-148E-2749-16F52CF7C7FE}"/>
              </a:ext>
            </a:extLst>
          </p:cNvPr>
          <p:cNvPicPr>
            <a:picLocks noChangeAspect="1"/>
          </p:cNvPicPr>
          <p:nvPr/>
        </p:nvPicPr>
        <p:blipFill>
          <a:blip r:embed="rId3"/>
          <a:stretch>
            <a:fillRect/>
          </a:stretch>
        </p:blipFill>
        <p:spPr>
          <a:xfrm>
            <a:off x="2522636" y="276502"/>
            <a:ext cx="1872000" cy="1872000"/>
          </a:xfrm>
          <a:prstGeom prst="rect">
            <a:avLst/>
          </a:prstGeom>
        </p:spPr>
      </p:pic>
      <p:pic>
        <p:nvPicPr>
          <p:cNvPr id="27" name="Picture 26">
            <a:extLst>
              <a:ext uri="{FF2B5EF4-FFF2-40B4-BE49-F238E27FC236}">
                <a16:creationId xmlns:a16="http://schemas.microsoft.com/office/drawing/2014/main" id="{58DE8A89-3903-3447-407C-1536155B5D39}"/>
              </a:ext>
            </a:extLst>
          </p:cNvPr>
          <p:cNvPicPr>
            <a:picLocks noChangeAspect="1"/>
          </p:cNvPicPr>
          <p:nvPr/>
        </p:nvPicPr>
        <p:blipFill>
          <a:blip r:embed="rId4"/>
          <a:stretch>
            <a:fillRect/>
          </a:stretch>
        </p:blipFill>
        <p:spPr>
          <a:xfrm>
            <a:off x="4486594" y="276954"/>
            <a:ext cx="1872000" cy="1872000"/>
          </a:xfrm>
          <a:prstGeom prst="rect">
            <a:avLst/>
          </a:prstGeom>
        </p:spPr>
      </p:pic>
      <p:pic>
        <p:nvPicPr>
          <p:cNvPr id="29" name="Picture 28">
            <a:extLst>
              <a:ext uri="{FF2B5EF4-FFF2-40B4-BE49-F238E27FC236}">
                <a16:creationId xmlns:a16="http://schemas.microsoft.com/office/drawing/2014/main" id="{8814E170-F8F5-BA1E-C295-D58D636FB499}"/>
              </a:ext>
            </a:extLst>
          </p:cNvPr>
          <p:cNvPicPr>
            <a:picLocks noChangeAspect="1"/>
          </p:cNvPicPr>
          <p:nvPr/>
        </p:nvPicPr>
        <p:blipFill>
          <a:blip r:embed="rId5"/>
          <a:stretch>
            <a:fillRect/>
          </a:stretch>
        </p:blipFill>
        <p:spPr>
          <a:xfrm>
            <a:off x="408679" y="2199482"/>
            <a:ext cx="1872000" cy="1872000"/>
          </a:xfrm>
          <a:prstGeom prst="rect">
            <a:avLst/>
          </a:prstGeom>
        </p:spPr>
      </p:pic>
      <p:pic>
        <p:nvPicPr>
          <p:cNvPr id="31" name="Picture 30">
            <a:extLst>
              <a:ext uri="{FF2B5EF4-FFF2-40B4-BE49-F238E27FC236}">
                <a16:creationId xmlns:a16="http://schemas.microsoft.com/office/drawing/2014/main" id="{EE2EA490-6A87-3233-7118-A1C53A694B08}"/>
              </a:ext>
            </a:extLst>
          </p:cNvPr>
          <p:cNvPicPr>
            <a:picLocks noChangeAspect="1"/>
          </p:cNvPicPr>
          <p:nvPr/>
        </p:nvPicPr>
        <p:blipFill>
          <a:blip r:embed="rId6"/>
          <a:stretch>
            <a:fillRect/>
          </a:stretch>
        </p:blipFill>
        <p:spPr>
          <a:xfrm>
            <a:off x="2522636" y="2205728"/>
            <a:ext cx="1872000" cy="1872000"/>
          </a:xfrm>
          <a:prstGeom prst="rect">
            <a:avLst/>
          </a:prstGeom>
        </p:spPr>
      </p:pic>
      <p:pic>
        <p:nvPicPr>
          <p:cNvPr id="33" name="Picture 32">
            <a:extLst>
              <a:ext uri="{FF2B5EF4-FFF2-40B4-BE49-F238E27FC236}">
                <a16:creationId xmlns:a16="http://schemas.microsoft.com/office/drawing/2014/main" id="{F7E902E5-C7B7-A413-00F9-4469A1F018E5}"/>
              </a:ext>
            </a:extLst>
          </p:cNvPr>
          <p:cNvPicPr>
            <a:picLocks noChangeAspect="1"/>
          </p:cNvPicPr>
          <p:nvPr/>
        </p:nvPicPr>
        <p:blipFill>
          <a:blip r:embed="rId7"/>
          <a:stretch>
            <a:fillRect/>
          </a:stretch>
        </p:blipFill>
        <p:spPr>
          <a:xfrm>
            <a:off x="4486594" y="2229954"/>
            <a:ext cx="1872000" cy="1872000"/>
          </a:xfrm>
          <a:prstGeom prst="rect">
            <a:avLst/>
          </a:prstGeom>
        </p:spPr>
      </p:pic>
      <p:pic>
        <p:nvPicPr>
          <p:cNvPr id="35" name="Picture 34">
            <a:extLst>
              <a:ext uri="{FF2B5EF4-FFF2-40B4-BE49-F238E27FC236}">
                <a16:creationId xmlns:a16="http://schemas.microsoft.com/office/drawing/2014/main" id="{7640A63F-975C-CB20-ABEC-368BA5B0C935}"/>
              </a:ext>
            </a:extLst>
          </p:cNvPr>
          <p:cNvPicPr>
            <a:picLocks noChangeAspect="1"/>
          </p:cNvPicPr>
          <p:nvPr/>
        </p:nvPicPr>
        <p:blipFill>
          <a:blip r:embed="rId8"/>
          <a:stretch>
            <a:fillRect/>
          </a:stretch>
        </p:blipFill>
        <p:spPr>
          <a:xfrm>
            <a:off x="469446" y="4134954"/>
            <a:ext cx="1872000" cy="1872000"/>
          </a:xfrm>
          <a:prstGeom prst="rect">
            <a:avLst/>
          </a:prstGeom>
        </p:spPr>
      </p:pic>
      <p:pic>
        <p:nvPicPr>
          <p:cNvPr id="37" name="Picture 36">
            <a:extLst>
              <a:ext uri="{FF2B5EF4-FFF2-40B4-BE49-F238E27FC236}">
                <a16:creationId xmlns:a16="http://schemas.microsoft.com/office/drawing/2014/main" id="{75B3BF94-09FC-0830-6EE8-8FD5B4B11FDF}"/>
              </a:ext>
            </a:extLst>
          </p:cNvPr>
          <p:cNvPicPr>
            <a:picLocks noChangeAspect="1"/>
          </p:cNvPicPr>
          <p:nvPr/>
        </p:nvPicPr>
        <p:blipFill>
          <a:blip r:embed="rId9"/>
          <a:stretch>
            <a:fillRect/>
          </a:stretch>
        </p:blipFill>
        <p:spPr>
          <a:xfrm>
            <a:off x="2478020" y="4134954"/>
            <a:ext cx="1872000" cy="1872000"/>
          </a:xfrm>
          <a:prstGeom prst="rect">
            <a:avLst/>
          </a:prstGeom>
        </p:spPr>
      </p:pic>
      <p:pic>
        <p:nvPicPr>
          <p:cNvPr id="39" name="Picture 38">
            <a:extLst>
              <a:ext uri="{FF2B5EF4-FFF2-40B4-BE49-F238E27FC236}">
                <a16:creationId xmlns:a16="http://schemas.microsoft.com/office/drawing/2014/main" id="{803BB89D-E567-636A-C860-738F5923A564}"/>
              </a:ext>
            </a:extLst>
          </p:cNvPr>
          <p:cNvPicPr>
            <a:picLocks noChangeAspect="1"/>
          </p:cNvPicPr>
          <p:nvPr/>
        </p:nvPicPr>
        <p:blipFill>
          <a:blip r:embed="rId10"/>
          <a:stretch>
            <a:fillRect/>
          </a:stretch>
        </p:blipFill>
        <p:spPr>
          <a:xfrm>
            <a:off x="4486594" y="4134954"/>
            <a:ext cx="1872000" cy="1872000"/>
          </a:xfrm>
          <a:prstGeom prst="rect">
            <a:avLst/>
          </a:prstGeom>
        </p:spPr>
      </p:pic>
      <p:sp>
        <p:nvSpPr>
          <p:cNvPr id="40" name="TextBox 39">
            <a:extLst>
              <a:ext uri="{FF2B5EF4-FFF2-40B4-BE49-F238E27FC236}">
                <a16:creationId xmlns:a16="http://schemas.microsoft.com/office/drawing/2014/main" id="{A5FB025F-7BDC-BC3B-0132-C2E03BE37642}"/>
              </a:ext>
            </a:extLst>
          </p:cNvPr>
          <p:cNvSpPr txBox="1"/>
          <p:nvPr/>
        </p:nvSpPr>
        <p:spPr>
          <a:xfrm>
            <a:off x="346462" y="336238"/>
            <a:ext cx="274434" cy="276999"/>
          </a:xfrm>
          <a:prstGeom prst="rect">
            <a:avLst/>
          </a:prstGeom>
          <a:noFill/>
        </p:spPr>
        <p:txBody>
          <a:bodyPr wrap="none" rtlCol="0">
            <a:spAutoFit/>
          </a:bodyPr>
          <a:lstStyle/>
          <a:p>
            <a:r>
              <a:rPr lang="en-US" sz="1200" dirty="0"/>
              <a:t>A</a:t>
            </a:r>
          </a:p>
        </p:txBody>
      </p:sp>
      <p:sp>
        <p:nvSpPr>
          <p:cNvPr id="41" name="TextBox 40">
            <a:extLst>
              <a:ext uri="{FF2B5EF4-FFF2-40B4-BE49-F238E27FC236}">
                <a16:creationId xmlns:a16="http://schemas.microsoft.com/office/drawing/2014/main" id="{F4A57817-F22F-A127-9A3E-6F38245B5939}"/>
              </a:ext>
            </a:extLst>
          </p:cNvPr>
          <p:cNvSpPr txBox="1"/>
          <p:nvPr/>
        </p:nvSpPr>
        <p:spPr>
          <a:xfrm>
            <a:off x="2385419" y="336238"/>
            <a:ext cx="268022" cy="276999"/>
          </a:xfrm>
          <a:prstGeom prst="rect">
            <a:avLst/>
          </a:prstGeom>
          <a:noFill/>
        </p:spPr>
        <p:txBody>
          <a:bodyPr wrap="none" rtlCol="0">
            <a:spAutoFit/>
          </a:bodyPr>
          <a:lstStyle/>
          <a:p>
            <a:r>
              <a:rPr lang="en-US" sz="1200" dirty="0"/>
              <a:t>B</a:t>
            </a:r>
          </a:p>
        </p:txBody>
      </p:sp>
      <p:sp>
        <p:nvSpPr>
          <p:cNvPr id="42" name="TextBox 41">
            <a:extLst>
              <a:ext uri="{FF2B5EF4-FFF2-40B4-BE49-F238E27FC236}">
                <a16:creationId xmlns:a16="http://schemas.microsoft.com/office/drawing/2014/main" id="{8A2A8AB9-FA6C-7F67-369A-1185CF084009}"/>
              </a:ext>
            </a:extLst>
          </p:cNvPr>
          <p:cNvSpPr txBox="1"/>
          <p:nvPr/>
        </p:nvSpPr>
        <p:spPr>
          <a:xfrm>
            <a:off x="4381603" y="336237"/>
            <a:ext cx="266420" cy="276999"/>
          </a:xfrm>
          <a:prstGeom prst="rect">
            <a:avLst/>
          </a:prstGeom>
          <a:noFill/>
        </p:spPr>
        <p:txBody>
          <a:bodyPr wrap="none" rtlCol="0">
            <a:spAutoFit/>
          </a:bodyPr>
          <a:lstStyle/>
          <a:p>
            <a:r>
              <a:rPr lang="en-US" sz="1200" dirty="0"/>
              <a:t>C</a:t>
            </a:r>
          </a:p>
        </p:txBody>
      </p:sp>
      <p:sp>
        <p:nvSpPr>
          <p:cNvPr id="43" name="TextBox 42">
            <a:extLst>
              <a:ext uri="{FF2B5EF4-FFF2-40B4-BE49-F238E27FC236}">
                <a16:creationId xmlns:a16="http://schemas.microsoft.com/office/drawing/2014/main" id="{8AFA8D3E-18D7-9BF1-A567-55AB63D5A1B1}"/>
              </a:ext>
            </a:extLst>
          </p:cNvPr>
          <p:cNvSpPr txBox="1"/>
          <p:nvPr/>
        </p:nvSpPr>
        <p:spPr>
          <a:xfrm>
            <a:off x="346462" y="2150714"/>
            <a:ext cx="279244" cy="276999"/>
          </a:xfrm>
          <a:prstGeom prst="rect">
            <a:avLst/>
          </a:prstGeom>
          <a:noFill/>
        </p:spPr>
        <p:txBody>
          <a:bodyPr wrap="none" rtlCol="0">
            <a:spAutoFit/>
          </a:bodyPr>
          <a:lstStyle/>
          <a:p>
            <a:r>
              <a:rPr lang="en-US" sz="1200" dirty="0"/>
              <a:t>D</a:t>
            </a:r>
          </a:p>
        </p:txBody>
      </p:sp>
      <p:sp>
        <p:nvSpPr>
          <p:cNvPr id="44" name="TextBox 43">
            <a:extLst>
              <a:ext uri="{FF2B5EF4-FFF2-40B4-BE49-F238E27FC236}">
                <a16:creationId xmlns:a16="http://schemas.microsoft.com/office/drawing/2014/main" id="{E4253AA2-B35F-1A55-3570-94F08440784F}"/>
              </a:ext>
            </a:extLst>
          </p:cNvPr>
          <p:cNvSpPr txBox="1"/>
          <p:nvPr/>
        </p:nvSpPr>
        <p:spPr>
          <a:xfrm>
            <a:off x="2385419" y="2150714"/>
            <a:ext cx="260008" cy="276999"/>
          </a:xfrm>
          <a:prstGeom prst="rect">
            <a:avLst/>
          </a:prstGeom>
          <a:noFill/>
        </p:spPr>
        <p:txBody>
          <a:bodyPr wrap="none" rtlCol="0">
            <a:spAutoFit/>
          </a:bodyPr>
          <a:lstStyle/>
          <a:p>
            <a:r>
              <a:rPr lang="en-US" sz="1200" dirty="0"/>
              <a:t>E</a:t>
            </a:r>
          </a:p>
        </p:txBody>
      </p:sp>
      <p:sp>
        <p:nvSpPr>
          <p:cNvPr id="45" name="TextBox 44">
            <a:extLst>
              <a:ext uri="{FF2B5EF4-FFF2-40B4-BE49-F238E27FC236}">
                <a16:creationId xmlns:a16="http://schemas.microsoft.com/office/drawing/2014/main" id="{22C44102-F29C-F04B-8E08-ABD98CC173FD}"/>
              </a:ext>
            </a:extLst>
          </p:cNvPr>
          <p:cNvSpPr txBox="1"/>
          <p:nvPr/>
        </p:nvSpPr>
        <p:spPr>
          <a:xfrm>
            <a:off x="4381603" y="2150713"/>
            <a:ext cx="255198" cy="276999"/>
          </a:xfrm>
          <a:prstGeom prst="rect">
            <a:avLst/>
          </a:prstGeom>
          <a:noFill/>
        </p:spPr>
        <p:txBody>
          <a:bodyPr wrap="none" rtlCol="0">
            <a:spAutoFit/>
          </a:bodyPr>
          <a:lstStyle/>
          <a:p>
            <a:r>
              <a:rPr lang="en-US" sz="1200" dirty="0"/>
              <a:t>F</a:t>
            </a:r>
          </a:p>
        </p:txBody>
      </p:sp>
      <p:sp>
        <p:nvSpPr>
          <p:cNvPr id="46" name="TextBox 45">
            <a:extLst>
              <a:ext uri="{FF2B5EF4-FFF2-40B4-BE49-F238E27FC236}">
                <a16:creationId xmlns:a16="http://schemas.microsoft.com/office/drawing/2014/main" id="{1BC85DFA-0E2C-8382-B522-698C0F5305DE}"/>
              </a:ext>
            </a:extLst>
          </p:cNvPr>
          <p:cNvSpPr txBox="1"/>
          <p:nvPr/>
        </p:nvSpPr>
        <p:spPr>
          <a:xfrm>
            <a:off x="332450" y="4158728"/>
            <a:ext cx="282450" cy="276999"/>
          </a:xfrm>
          <a:prstGeom prst="rect">
            <a:avLst/>
          </a:prstGeom>
          <a:noFill/>
        </p:spPr>
        <p:txBody>
          <a:bodyPr wrap="none" rtlCol="0">
            <a:spAutoFit/>
          </a:bodyPr>
          <a:lstStyle/>
          <a:p>
            <a:r>
              <a:rPr lang="en-US" sz="1200" dirty="0"/>
              <a:t>G</a:t>
            </a:r>
          </a:p>
        </p:txBody>
      </p:sp>
      <p:sp>
        <p:nvSpPr>
          <p:cNvPr id="47" name="TextBox 46">
            <a:extLst>
              <a:ext uri="{FF2B5EF4-FFF2-40B4-BE49-F238E27FC236}">
                <a16:creationId xmlns:a16="http://schemas.microsoft.com/office/drawing/2014/main" id="{468CC9B7-61C5-1B4D-CFE0-6ED487E535F3}"/>
              </a:ext>
            </a:extLst>
          </p:cNvPr>
          <p:cNvSpPr txBox="1"/>
          <p:nvPr/>
        </p:nvSpPr>
        <p:spPr>
          <a:xfrm>
            <a:off x="2371407" y="4158728"/>
            <a:ext cx="280846" cy="276999"/>
          </a:xfrm>
          <a:prstGeom prst="rect">
            <a:avLst/>
          </a:prstGeom>
          <a:noFill/>
        </p:spPr>
        <p:txBody>
          <a:bodyPr wrap="none" rtlCol="0">
            <a:spAutoFit/>
          </a:bodyPr>
          <a:lstStyle/>
          <a:p>
            <a:r>
              <a:rPr lang="en-US" sz="1200" dirty="0"/>
              <a:t>H</a:t>
            </a:r>
          </a:p>
        </p:txBody>
      </p:sp>
      <p:sp>
        <p:nvSpPr>
          <p:cNvPr id="48" name="TextBox 47">
            <a:extLst>
              <a:ext uri="{FF2B5EF4-FFF2-40B4-BE49-F238E27FC236}">
                <a16:creationId xmlns:a16="http://schemas.microsoft.com/office/drawing/2014/main" id="{F37E2DE2-EDD2-6A6B-7199-3FE4AC597153}"/>
              </a:ext>
            </a:extLst>
          </p:cNvPr>
          <p:cNvSpPr txBox="1"/>
          <p:nvPr/>
        </p:nvSpPr>
        <p:spPr>
          <a:xfrm>
            <a:off x="4367591" y="4158727"/>
            <a:ext cx="223138" cy="276999"/>
          </a:xfrm>
          <a:prstGeom prst="rect">
            <a:avLst/>
          </a:prstGeom>
          <a:noFill/>
        </p:spPr>
        <p:txBody>
          <a:bodyPr wrap="none" rtlCol="0">
            <a:spAutoFit/>
          </a:bodyPr>
          <a:lstStyle/>
          <a:p>
            <a:r>
              <a:rPr lang="en-US" sz="1200" dirty="0"/>
              <a:t>I</a:t>
            </a:r>
          </a:p>
        </p:txBody>
      </p:sp>
      <p:sp>
        <p:nvSpPr>
          <p:cNvPr id="3" name="TextBox 2">
            <a:extLst>
              <a:ext uri="{FF2B5EF4-FFF2-40B4-BE49-F238E27FC236}">
                <a16:creationId xmlns:a16="http://schemas.microsoft.com/office/drawing/2014/main" id="{4DD0A792-12FC-43C1-0ED6-81982F3163DC}"/>
              </a:ext>
            </a:extLst>
          </p:cNvPr>
          <p:cNvSpPr txBox="1"/>
          <p:nvPr/>
        </p:nvSpPr>
        <p:spPr>
          <a:xfrm>
            <a:off x="408678" y="6166742"/>
            <a:ext cx="5949915" cy="1615827"/>
          </a:xfrm>
          <a:prstGeom prst="rect">
            <a:avLst/>
          </a:prstGeom>
          <a:noFill/>
        </p:spPr>
        <p:txBody>
          <a:bodyPr wrap="square">
            <a:spAutoFit/>
          </a:bodyPr>
          <a:lstStyle/>
          <a:p>
            <a:pPr algn="just"/>
            <a:r>
              <a:rPr lang="en-GB" sz="1100" b="1" dirty="0">
                <a:solidFill>
                  <a:srgbClr val="222222"/>
                </a:solidFill>
                <a:effectLst/>
                <a:latin typeface="Arial" panose="020B0604020202020204" pitchFamily="34" charset="0"/>
                <a:ea typeface="Times New Roman" panose="02020603050405020304" pitchFamily="18" charset="0"/>
              </a:rPr>
              <a:t>Figure S4. </a:t>
            </a:r>
            <a:r>
              <a:rPr lang="en-GB" sz="1100" dirty="0">
                <a:solidFill>
                  <a:srgbClr val="222222"/>
                </a:solidFill>
                <a:effectLst/>
                <a:latin typeface="Arial" panose="020B0604020202020204" pitchFamily="34" charset="0"/>
                <a:ea typeface="Times New Roman" panose="02020603050405020304" pitchFamily="18" charset="0"/>
              </a:rPr>
              <a:t>Network metric distributions for different gene </a:t>
            </a:r>
            <a:r>
              <a:rPr lang="en-GB" sz="1100" dirty="0">
                <a:solidFill>
                  <a:srgbClr val="222222"/>
                </a:solidFill>
                <a:latin typeface="Arial" panose="020B0604020202020204" pitchFamily="34" charset="0"/>
              </a:rPr>
              <a:t>sets, calculated from correlation networks that were built from gene expression data in primary (pink) or recurrent (teal) tumours in Down (left panel) or Up (right panel) responders, separately. The network metrics are </a:t>
            </a:r>
            <a:r>
              <a:rPr lang="en-GB" sz="1100" b="1" dirty="0">
                <a:solidFill>
                  <a:srgbClr val="222222"/>
                </a:solidFill>
                <a:latin typeface="Arial" panose="020B0604020202020204" pitchFamily="34" charset="0"/>
              </a:rPr>
              <a:t>A.</a:t>
            </a:r>
            <a:r>
              <a:rPr lang="en-GB" sz="1100" dirty="0">
                <a:solidFill>
                  <a:srgbClr val="222222"/>
                </a:solidFill>
                <a:latin typeface="Arial" panose="020B0604020202020204" pitchFamily="34" charset="0"/>
              </a:rPr>
              <a:t> Hubness. </a:t>
            </a:r>
            <a:r>
              <a:rPr lang="en-GB" sz="1100" b="1" dirty="0">
                <a:solidFill>
                  <a:srgbClr val="222222"/>
                </a:solidFill>
                <a:latin typeface="Arial" panose="020B0604020202020204" pitchFamily="34" charset="0"/>
              </a:rPr>
              <a:t>B.</a:t>
            </a:r>
            <a:r>
              <a:rPr lang="en-GB" sz="1100" dirty="0">
                <a:solidFill>
                  <a:srgbClr val="222222"/>
                </a:solidFill>
                <a:latin typeface="Arial" panose="020B0604020202020204" pitchFamily="34" charset="0"/>
              </a:rPr>
              <a:t> Spreading. </a:t>
            </a:r>
            <a:r>
              <a:rPr lang="en-GB" sz="1100" b="1" dirty="0">
                <a:solidFill>
                  <a:srgbClr val="222222"/>
                </a:solidFill>
                <a:latin typeface="Arial" panose="020B0604020202020204" pitchFamily="34" charset="0"/>
              </a:rPr>
              <a:t>C.</a:t>
            </a:r>
            <a:r>
              <a:rPr lang="en-GB" sz="1100" dirty="0">
                <a:solidFill>
                  <a:srgbClr val="222222"/>
                </a:solidFill>
                <a:latin typeface="Arial" panose="020B0604020202020204" pitchFamily="34" charset="0"/>
              </a:rPr>
              <a:t> Degree. </a:t>
            </a:r>
            <a:r>
              <a:rPr lang="en-GB" sz="1100" b="1" dirty="0">
                <a:solidFill>
                  <a:srgbClr val="222222"/>
                </a:solidFill>
                <a:latin typeface="Arial" panose="020B0604020202020204" pitchFamily="34" charset="0"/>
              </a:rPr>
              <a:t>D.</a:t>
            </a:r>
            <a:r>
              <a:rPr lang="en-GB" sz="1100" dirty="0">
                <a:solidFill>
                  <a:srgbClr val="222222"/>
                </a:solidFill>
                <a:latin typeface="Arial" panose="020B0604020202020204" pitchFamily="34" charset="0"/>
              </a:rPr>
              <a:t> Betweenness </a:t>
            </a:r>
            <a:r>
              <a:rPr lang="en-GB" sz="1100" b="1" dirty="0">
                <a:solidFill>
                  <a:srgbClr val="222222"/>
                </a:solidFill>
                <a:latin typeface="Arial" panose="020B0604020202020204" pitchFamily="34" charset="0"/>
              </a:rPr>
              <a:t>E.</a:t>
            </a:r>
            <a:r>
              <a:rPr lang="en-GB" sz="1100" dirty="0">
                <a:solidFill>
                  <a:srgbClr val="222222"/>
                </a:solidFill>
                <a:latin typeface="Arial" panose="020B0604020202020204" pitchFamily="34" charset="0"/>
              </a:rPr>
              <a:t> Neighbourhood connectivity </a:t>
            </a:r>
            <a:r>
              <a:rPr lang="en-GB" sz="1100" b="1" dirty="0">
                <a:solidFill>
                  <a:srgbClr val="222222"/>
                </a:solidFill>
                <a:latin typeface="Arial" panose="020B0604020202020204" pitchFamily="34" charset="0"/>
              </a:rPr>
              <a:t>F.</a:t>
            </a:r>
            <a:r>
              <a:rPr lang="en-GB" sz="1100" dirty="0">
                <a:solidFill>
                  <a:srgbClr val="222222"/>
                </a:solidFill>
                <a:latin typeface="Arial" panose="020B0604020202020204" pitchFamily="34" charset="0"/>
              </a:rPr>
              <a:t> H-index (</a:t>
            </a:r>
            <a:r>
              <a:rPr lang="en-GB" sz="1100" dirty="0" err="1">
                <a:solidFill>
                  <a:srgbClr val="222222"/>
                </a:solidFill>
                <a:latin typeface="Arial" panose="020B0604020202020204" pitchFamily="34" charset="0"/>
              </a:rPr>
              <a:t>h.index</a:t>
            </a:r>
            <a:r>
              <a:rPr lang="en-GB" sz="1100" dirty="0">
                <a:solidFill>
                  <a:srgbClr val="222222"/>
                </a:solidFill>
                <a:latin typeface="Arial" panose="020B0604020202020204" pitchFamily="34" charset="0"/>
              </a:rPr>
              <a:t>) </a:t>
            </a:r>
            <a:r>
              <a:rPr lang="en-GB" sz="1100" b="1" dirty="0">
                <a:solidFill>
                  <a:srgbClr val="222222"/>
                </a:solidFill>
                <a:latin typeface="Arial" panose="020B0604020202020204" pitchFamily="34" charset="0"/>
              </a:rPr>
              <a:t>G. </a:t>
            </a:r>
            <a:r>
              <a:rPr lang="en-GB" sz="1100" dirty="0">
                <a:solidFill>
                  <a:srgbClr val="222222"/>
                </a:solidFill>
                <a:latin typeface="Arial" panose="020B0604020202020204" pitchFamily="34" charset="0"/>
              </a:rPr>
              <a:t>Local H-index (</a:t>
            </a:r>
            <a:r>
              <a:rPr lang="en-GB" sz="1100" dirty="0" err="1">
                <a:solidFill>
                  <a:srgbClr val="222222"/>
                </a:solidFill>
                <a:latin typeface="Arial" panose="020B0604020202020204" pitchFamily="34" charset="0"/>
              </a:rPr>
              <a:t>lh.index</a:t>
            </a:r>
            <a:r>
              <a:rPr lang="en-GB" sz="1100" dirty="0">
                <a:solidFill>
                  <a:srgbClr val="222222"/>
                </a:solidFill>
                <a:latin typeface="Arial" panose="020B0604020202020204" pitchFamily="34" charset="0"/>
              </a:rPr>
              <a:t>) </a:t>
            </a:r>
            <a:r>
              <a:rPr lang="en-GB" sz="1100" b="1" dirty="0">
                <a:solidFill>
                  <a:srgbClr val="222222"/>
                </a:solidFill>
                <a:latin typeface="Arial" panose="020B0604020202020204" pitchFamily="34" charset="0"/>
              </a:rPr>
              <a:t>H.</a:t>
            </a:r>
            <a:r>
              <a:rPr lang="en-GB" sz="1100" dirty="0">
                <a:solidFill>
                  <a:srgbClr val="222222"/>
                </a:solidFill>
                <a:latin typeface="Arial" panose="020B0604020202020204" pitchFamily="34" charset="0"/>
              </a:rPr>
              <a:t> Collective influence (ci) </a:t>
            </a:r>
            <a:r>
              <a:rPr lang="en-GB" sz="1100" b="1" dirty="0">
                <a:solidFill>
                  <a:srgbClr val="222222"/>
                </a:solidFill>
                <a:latin typeface="Arial" panose="020B0604020202020204" pitchFamily="34" charset="0"/>
              </a:rPr>
              <a:t>I.</a:t>
            </a:r>
            <a:r>
              <a:rPr lang="en-GB" sz="1100" dirty="0">
                <a:solidFill>
                  <a:srgbClr val="222222"/>
                </a:solidFill>
                <a:latin typeface="Arial" panose="020B0604020202020204" pitchFamily="34" charset="0"/>
              </a:rPr>
              <a:t> Cluster rank (</a:t>
            </a:r>
            <a:r>
              <a:rPr lang="en-GB" sz="1100" dirty="0" err="1">
                <a:solidFill>
                  <a:srgbClr val="222222"/>
                </a:solidFill>
                <a:latin typeface="Arial" panose="020B0604020202020204" pitchFamily="34" charset="0"/>
              </a:rPr>
              <a:t>cr</a:t>
            </a:r>
            <a:r>
              <a:rPr lang="en-GB" sz="1100" dirty="0">
                <a:solidFill>
                  <a:srgbClr val="222222"/>
                </a:solidFill>
                <a:latin typeface="Arial" panose="020B0604020202020204" pitchFamily="34" charset="0"/>
              </a:rPr>
              <a:t>). </a:t>
            </a:r>
            <a:r>
              <a:rPr lang="en-GB" sz="1100" dirty="0" err="1">
                <a:solidFill>
                  <a:srgbClr val="222222"/>
                </a:solidFill>
                <a:latin typeface="Arial" panose="020B0604020202020204" pitchFamily="34" charset="0"/>
              </a:rPr>
              <a:t>nonJBS</a:t>
            </a:r>
            <a:r>
              <a:rPr lang="en-GB" sz="1100" dirty="0">
                <a:solidFill>
                  <a:srgbClr val="222222"/>
                </a:solidFill>
                <a:effectLst/>
                <a:latin typeface="Arial" panose="020B0604020202020204" pitchFamily="34" charset="0"/>
                <a:ea typeface="Times New Roman" panose="02020603050405020304" pitchFamily="18" charset="0"/>
              </a:rPr>
              <a:t>: genes not in the JARID2 gene set; JBS: genes in the JARID2 </a:t>
            </a:r>
            <a:r>
              <a:rPr lang="en-GB" sz="1100" dirty="0" err="1">
                <a:solidFill>
                  <a:srgbClr val="222222"/>
                </a:solidFill>
                <a:effectLst/>
                <a:latin typeface="Arial" panose="020B0604020202020204" pitchFamily="34" charset="0"/>
                <a:ea typeface="Times New Roman" panose="02020603050405020304" pitchFamily="18" charset="0"/>
              </a:rPr>
              <a:t>geneset</a:t>
            </a:r>
            <a:r>
              <a:rPr lang="en-GB" sz="1100" dirty="0">
                <a:solidFill>
                  <a:srgbClr val="222222"/>
                </a:solidFill>
                <a:effectLst/>
                <a:latin typeface="Arial" panose="020B0604020202020204" pitchFamily="34" charset="0"/>
                <a:ea typeface="Times New Roman" panose="02020603050405020304" pitchFamily="18" charset="0"/>
              </a:rPr>
              <a:t> but excluding those in the leading edge of at least 50% of patients (LE50 genes); LE50: genes in the LE50 </a:t>
            </a:r>
            <a:r>
              <a:rPr lang="en-GB" sz="1100" dirty="0" err="1">
                <a:solidFill>
                  <a:srgbClr val="222222"/>
                </a:solidFill>
                <a:effectLst/>
                <a:latin typeface="Arial" panose="020B0604020202020204" pitchFamily="34" charset="0"/>
                <a:ea typeface="Times New Roman" panose="02020603050405020304" pitchFamily="18" charset="0"/>
              </a:rPr>
              <a:t>geneset</a:t>
            </a:r>
            <a:r>
              <a:rPr lang="en-GB" sz="1100" dirty="0">
                <a:solidFill>
                  <a:srgbClr val="222222"/>
                </a:solidFill>
                <a:effectLst/>
                <a:latin typeface="Arial" panose="020B0604020202020204" pitchFamily="34" charset="0"/>
                <a:ea typeface="Times New Roman" panose="02020603050405020304" pitchFamily="18" charset="0"/>
              </a:rPr>
              <a:t> but excluding those in the LE70 </a:t>
            </a:r>
            <a:r>
              <a:rPr lang="en-GB" sz="1100" dirty="0" err="1">
                <a:solidFill>
                  <a:srgbClr val="222222"/>
                </a:solidFill>
                <a:effectLst/>
                <a:latin typeface="Arial" panose="020B0604020202020204" pitchFamily="34" charset="0"/>
                <a:ea typeface="Times New Roman" panose="02020603050405020304" pitchFamily="18" charset="0"/>
              </a:rPr>
              <a:t>geneset</a:t>
            </a:r>
            <a:r>
              <a:rPr lang="en-GB" sz="1100" dirty="0">
                <a:solidFill>
                  <a:srgbClr val="222222"/>
                </a:solidFill>
                <a:effectLst/>
                <a:latin typeface="Arial" panose="020B0604020202020204" pitchFamily="34" charset="0"/>
                <a:ea typeface="Times New Roman" panose="02020603050405020304" pitchFamily="18" charset="0"/>
              </a:rPr>
              <a:t>; LE70: genes in the leading edge of at least 70% of patients. </a:t>
            </a:r>
            <a:endParaRPr lang="en-US" sz="1100" dirty="0"/>
          </a:p>
        </p:txBody>
      </p:sp>
    </p:spTree>
    <p:extLst>
      <p:ext uri="{BB962C8B-B14F-4D97-AF65-F5344CB8AC3E}">
        <p14:creationId xmlns:p14="http://schemas.microsoft.com/office/powerpoint/2010/main" val="362667414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14165</TotalTime>
  <Words>691</Words>
  <Application>Microsoft Macintosh PowerPoint</Application>
  <PresentationFormat>A4 Paper (210x297 mm)</PresentationFormat>
  <Paragraphs>24</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Cambria Math</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Lucy Stead</dc:creator>
  <cp:lastModifiedBy>Lucy Stead</cp:lastModifiedBy>
  <cp:revision>14</cp:revision>
  <cp:lastPrinted>2022-06-01T08:26:03Z</cp:lastPrinted>
  <dcterms:created xsi:type="dcterms:W3CDTF">2022-03-29T09:46:34Z</dcterms:created>
  <dcterms:modified xsi:type="dcterms:W3CDTF">2023-09-22T12:28:31Z</dcterms:modified>
</cp:coreProperties>
</file>