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846"/>
  </p:normalViewPr>
  <p:slideViewPr>
    <p:cSldViewPr snapToGrid="0">
      <p:cViewPr varScale="1">
        <p:scale>
          <a:sx n="88" d="100"/>
          <a:sy n="88" d="100"/>
        </p:scale>
        <p:origin x="184" y="6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8FEF6-7669-9948-7C6B-84C6BC4AB8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4B7265-BD9B-FB22-D6F3-8A2A08B690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D4D70-572B-16EF-4C8F-7A95A1B6B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38BBE0-5037-3B1F-4C4D-4C838A828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9BC3F-1644-B655-819D-DF7DF7B1D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987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46C93-0839-0592-E021-FDFC5F14E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0F14BB-2CB2-02D4-F042-1073339309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54B4E0-12C0-D5B2-4D6B-E66B16EF4F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9AD196-FA9E-E1BC-074B-2C87714DB1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54F7A2-86C1-E90D-7285-682D86B2B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30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79937F-8AEE-9544-250A-2ECAABFF333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225907-B70E-CC8E-EA77-F247BEA9F1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A43D2C-261F-E49B-B576-55D66E2D4E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F6D33-5AD4-F9DC-D2F5-8F13CA405B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2DE93-D997-2C53-52E7-230A72EBF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365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1C9BB0-9B0F-FF1B-CA8E-4DB8CB7968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6A272-BA64-F685-8FAF-A4B5FE8C4D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182C32-61AB-E993-EAB7-3BF66A8C1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C7A896-FC5C-269A-252B-54D5D43E9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F8624-DE91-9235-E018-99827ED63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412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2D1481-BEFB-02A3-6B14-E9C57C591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6CD82E-439E-8158-3015-6117A72AB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69BE8A-0DF0-1F0E-E6E8-8FB8F6E33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9BCDD2-BADB-4CB0-706B-B6AB0B4FF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F6E620-12DB-2739-4D6D-49B99EE65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299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D3B49-DD43-61FC-ACE5-3BDA6C9CDC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246F45-3E65-5824-C953-71F414A2178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5BC364-3A80-C228-9CE3-A1EFD54BC9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128337-4180-58CE-FABC-8A884A7EA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11BE5F-BB8C-75C3-33D2-4189B3DB8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DA005A-3391-D923-B542-05C0D6E978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40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33730-7C51-7516-C648-AE9F7F082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A10B74-281B-7EB6-8AA7-FDC4690818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012055-F850-ADC4-E11E-68D77655E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3EFC0F-C062-F55B-0185-479E8D1646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AE48F9-2528-C113-F51C-5B6D8245C49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8BA146C-C741-6D82-4AAF-F7F358F6B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FBC523-B487-CB4E-1211-8862D0C7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73A2155-F5C6-B3CE-46D2-C02C834B1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137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39577-1F65-2F65-A2F8-45C1D7FB0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73A93A-FC4C-F65E-9FFA-FE7A9DEF06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F456A-7B52-6E2D-C01E-77BBE2B02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7107CD-71E3-E79F-8A8D-D98A7C3829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505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A67A0B-BCF3-CFC6-8F9B-BA87799A9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A14A16-64CB-4439-DC1F-1612182F7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E3EEA-40EB-C818-4CDE-FE481944F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472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41A55B-AD11-6483-187B-7321EC8A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50836-3BCE-1362-128D-8D4AF53DF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71D11A-D303-C736-DFF7-A754106C1D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2106B4-B516-440A-9FCB-EC10379DF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A7576F-3AD8-64D8-AB36-582D41C8F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16B61-227B-FAF8-F38B-27FDDCEC7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784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D561DB-0DE0-73E3-FEBB-E6343A031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7490AC-15FE-54C4-6AF7-CC5439F07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21A985-B83A-03DE-D6C0-98228B951E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893FD04-2334-1905-5180-0F64BFF824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714A60-09AA-E7CA-1F90-68CC98B95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467C16-19DC-785E-0D2F-9B182E959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479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3315C4-69E9-1E26-1B11-3A0FED540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6AE319-7329-0C1E-771C-E348A9E64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DC299-4A11-A77C-E914-C01BCCC639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915A2-8E8E-CC4D-B81C-8664DBFBC3EE}" type="datetimeFigureOut">
              <a:rPr lang="en-US" smtClean="0"/>
              <a:t>1/9/23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9CAA87-20D4-174E-BEF8-303D033D1A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E1CE28-326C-70BA-405F-DD482F07E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80A0C-A99E-FF4A-ACA7-ED3AAD2E4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210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hart, bar chart&#10;&#10;Description automatically generated">
            <a:extLst>
              <a:ext uri="{FF2B5EF4-FFF2-40B4-BE49-F238E27FC236}">
                <a16:creationId xmlns:a16="http://schemas.microsoft.com/office/drawing/2014/main" id="{A0AC2185-7F74-6B53-3884-CFA7D7099F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43" y="1041400"/>
            <a:ext cx="4998720" cy="3749040"/>
          </a:xfrm>
          <a:prstGeom prst="rect">
            <a:avLst/>
          </a:prstGeom>
        </p:spPr>
      </p:pic>
      <p:pic>
        <p:nvPicPr>
          <p:cNvPr id="7" name="Picture 6" descr="Chart, bar chart&#10;&#10;Description automatically generated">
            <a:extLst>
              <a:ext uri="{FF2B5EF4-FFF2-40B4-BE49-F238E27FC236}">
                <a16:creationId xmlns:a16="http://schemas.microsoft.com/office/drawing/2014/main" id="{542E6524-6690-A2E8-12F9-A356723737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7028" y="1041400"/>
            <a:ext cx="4998720" cy="3749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04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 2013 - 202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 2013 - 2022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2023-01-09T16:10:06Z</dcterms:created>
  <dcterms:modified xsi:type="dcterms:W3CDTF">2023-01-09T16:12:14Z</dcterms:modified>
</cp:coreProperties>
</file>