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8CA91A-CFF2-9A94-7686-6A0FFF69F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48A2BD-7E89-33C7-3FD9-63146F845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77E812-DA04-C3BD-25BB-D08B49DEF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3A802-1148-AC62-B541-A24BCF774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EFD8FC-2688-B95A-968D-F0BEEF57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07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322AB3-D67C-6797-39E2-544683A30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5BD941-8601-A92E-A30A-9F5267293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0CD499-0A0F-06F5-6A18-69B18309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CEE4AA-AA1D-7B93-98E0-D0B4168E3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B17FA3-44E8-0549-5DA0-202B1B25D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97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846ED02-1141-D4C5-53F7-452092DD00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96197C-2E15-90CA-BF81-CAA90FFE1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434AFA-648D-08D7-F59E-EBF576F06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18D7BA-80D9-C658-E657-42CFC213F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6CDB1D-FC7B-6EA3-BF71-9E5497B44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89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2CDA2E-9AC4-ACE3-B0B2-EADD4D817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7F8B22-8CEB-C69A-C937-9DE133A58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D1326-99AB-3BE2-6C8F-E15B11E3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5D2701-245E-03B3-2623-A9F6B102E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618A01-7A01-E1DA-DEE6-C50C37A0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29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09A98E-D242-5B9B-1FB6-386E9D23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2F9B7F-7DD5-1956-A0F5-C9EA88CBC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3ECE52-2E09-E059-F1F3-477B4C791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F80DF1-FBFB-192B-A33E-20772029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424B70-73CD-A7B5-E521-08680BFDB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55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DDC6D-2BD8-C297-DA67-DCF8847C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E977B7-E0BE-8F18-3FE8-9E240D8F5A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B5130FA-1AC7-F621-965C-5AAB1AA00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068A3B-9E72-B318-85B0-ECD7E75FB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FB8707-10A6-58A7-ECBF-9C99521E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908DCA-44E3-EC5B-15BC-4B7CBA14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83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BDF9A4-291C-DF3E-187C-17D75E8D0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50F1C4-8EE8-9211-8419-DDF8832CA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D965A9-B2F5-60D1-31D8-BF857118E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2DAE16C-A394-A52D-EFF6-A50803537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B65273E-B1A0-AEEB-CEE1-83FFC2CD10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63CE870-D627-82A9-7A4D-A62B44470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FA24CAA-E313-7381-22E7-2B491BF7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F181BAB-CF18-861A-CC93-D7AB9653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95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E23003-D221-8F7A-012C-F14936DF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6B5CF9-66E7-E6CD-418F-5F6CBDEC1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1795D67-46A3-D72C-3C52-117324923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408190-BB4E-FB92-6764-7C129667D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33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3694452-2C06-7A88-C398-34EEB5311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980AA1-63A5-0543-84BD-A3285D48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725047-179B-0C59-2ABD-13BE3EA0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0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556A71-17CC-F886-D529-FFFAEB823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E8864A-25DF-8071-AB89-272990426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90C0151-5B3F-CC83-F46A-8E4BBBEAD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993D09-9CB1-CC3B-1F3D-FAECE2DDF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4A9C54-4C4A-6878-B336-F9FB78937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5EC286-4A37-2C94-A987-FBB51C5C1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35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7303B8-77B7-2C00-6CAE-606179D01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D34827A-1C79-7E91-32B6-3AAA0726A4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61063C-EA54-16CA-A569-30E77DF5D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E00B06-8716-6FDA-FAAD-0E873037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B2EF2A3-3057-676F-BB79-8D6763FA8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0C9E1B-B4FA-0C9A-6825-142DEABD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09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E80CAEA-E3A9-9B1F-F2E7-6605D6B9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4AFA94-9C68-A331-4CF7-BDC6D06D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BEA0EA-0D45-21C0-2A69-B2DF98DE41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AAA24-A838-4D50-BF21-0CE80AAB2210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9DC402-04A4-3DE0-5062-1888C71DCF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4FDAE5-6501-0D4E-AC74-F2D285400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E55CD-B29B-43CA-8E6D-74D23A504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75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B9888F4-018E-99CD-E38D-F86D94F4F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5" y="1460056"/>
            <a:ext cx="5222759" cy="39471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740EAA8-A921-A7BD-184E-6CE379805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650" y="1436053"/>
            <a:ext cx="5222759" cy="399517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1ABA8AC-1C53-DA22-0A36-ECF09EF0422B}"/>
              </a:ext>
            </a:extLst>
          </p:cNvPr>
          <p:cNvSpPr txBox="1"/>
          <p:nvPr/>
        </p:nvSpPr>
        <p:spPr>
          <a:xfrm>
            <a:off x="9612160" y="633319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0BA0D4-1CB8-59C3-43DE-DDBE15F8B7D2}"/>
              </a:ext>
            </a:extLst>
          </p:cNvPr>
          <p:cNvSpPr txBox="1"/>
          <p:nvPr/>
        </p:nvSpPr>
        <p:spPr>
          <a:xfrm>
            <a:off x="911891" y="1000125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0C098B3-5F22-80FF-E056-4F818D2EC268}"/>
              </a:ext>
            </a:extLst>
          </p:cNvPr>
          <p:cNvSpPr txBox="1"/>
          <p:nvPr/>
        </p:nvSpPr>
        <p:spPr>
          <a:xfrm>
            <a:off x="6531641" y="100012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1366917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Ruminy</dc:creator>
  <cp:lastModifiedBy>Linsay SCHNEIDER</cp:lastModifiedBy>
  <cp:revision>4</cp:revision>
  <dcterms:created xsi:type="dcterms:W3CDTF">2023-11-30T16:26:55Z</dcterms:created>
  <dcterms:modified xsi:type="dcterms:W3CDTF">2023-12-02T03:02:18Z</dcterms:modified>
</cp:coreProperties>
</file>