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5" r:id="rId3"/>
    <p:sldId id="296" r:id="rId4"/>
    <p:sldId id="297" r:id="rId5"/>
    <p:sldId id="299" r:id="rId6"/>
    <p:sldId id="300" r:id="rId7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96" autoAdjust="0"/>
    <p:restoredTop sz="94660"/>
  </p:normalViewPr>
  <p:slideViewPr>
    <p:cSldViewPr snapToGrid="0">
      <p:cViewPr varScale="1">
        <p:scale>
          <a:sx n="53" d="100"/>
          <a:sy n="53" d="100"/>
        </p:scale>
        <p:origin x="35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76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05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39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88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81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01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20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93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3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29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36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5DC18-4492-4D83-B07F-91BA67A199AD}" type="datetimeFigureOut">
              <a:rPr lang="fr-FR" smtClean="0"/>
              <a:t>29/11/2023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40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4 A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540000" y="628560"/>
            <a:ext cx="11416300" cy="3201840"/>
            <a:chOff x="540000" y="628560"/>
            <a:chExt cx="11416300" cy="320184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720000"/>
              <a:ext cx="4060895" cy="31104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2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11" name="Groupe 10"/>
          <p:cNvGrpSpPr/>
          <p:nvPr/>
        </p:nvGrpSpPr>
        <p:grpSpPr>
          <a:xfrm>
            <a:off x="540000" y="3748560"/>
            <a:ext cx="11416300" cy="3201840"/>
            <a:chOff x="540000" y="3748560"/>
            <a:chExt cx="11416300" cy="32018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3840000"/>
              <a:ext cx="4060895" cy="31104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374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8" name="Groupe 7"/>
          <p:cNvGrpSpPr/>
          <p:nvPr/>
        </p:nvGrpSpPr>
        <p:grpSpPr>
          <a:xfrm>
            <a:off x="540000" y="6868560"/>
            <a:ext cx="11416300" cy="3201840"/>
            <a:chOff x="540000" y="6868560"/>
            <a:chExt cx="11416300" cy="320184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6960000"/>
              <a:ext cx="4060895" cy="311040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86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9" name="Groupe 8"/>
          <p:cNvGrpSpPr/>
          <p:nvPr/>
        </p:nvGrpSpPr>
        <p:grpSpPr>
          <a:xfrm>
            <a:off x="540000" y="9988560"/>
            <a:ext cx="11416300" cy="3201840"/>
            <a:chOff x="540000" y="9988560"/>
            <a:chExt cx="11416300" cy="320184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10080000"/>
              <a:ext cx="4060895" cy="3110400"/>
            </a:xfrm>
            <a:prstGeom prst="rect">
              <a:avLst/>
            </a:prstGeom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9988560"/>
              <a:ext cx="7096300" cy="31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834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540000" y="628560"/>
            <a:ext cx="11416300" cy="3201840"/>
            <a:chOff x="540000" y="628560"/>
            <a:chExt cx="11416300" cy="320184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720000"/>
              <a:ext cx="4060895" cy="31104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2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11" name="Groupe 10"/>
          <p:cNvGrpSpPr/>
          <p:nvPr/>
        </p:nvGrpSpPr>
        <p:grpSpPr>
          <a:xfrm>
            <a:off x="540000" y="3748560"/>
            <a:ext cx="11416300" cy="3201840"/>
            <a:chOff x="540000" y="3748560"/>
            <a:chExt cx="11416300" cy="32018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3840000"/>
              <a:ext cx="4060895" cy="311040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374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12" name="Groupe 11"/>
          <p:cNvGrpSpPr/>
          <p:nvPr/>
        </p:nvGrpSpPr>
        <p:grpSpPr>
          <a:xfrm>
            <a:off x="540000" y="6868560"/>
            <a:ext cx="11416300" cy="3201840"/>
            <a:chOff x="540000" y="6868560"/>
            <a:chExt cx="11416300" cy="320184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6960000"/>
              <a:ext cx="4060895" cy="31104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73"/>
            <a:stretch/>
          </p:blipFill>
          <p:spPr>
            <a:xfrm>
              <a:off x="8321090" y="6868560"/>
              <a:ext cx="3635210" cy="3171600"/>
            </a:xfrm>
            <a:prstGeom prst="rect">
              <a:avLst/>
            </a:prstGeom>
          </p:spPr>
        </p:pic>
      </p:grpSp>
      <p:grpSp>
        <p:nvGrpSpPr>
          <p:cNvPr id="13" name="Groupe 12"/>
          <p:cNvGrpSpPr/>
          <p:nvPr/>
        </p:nvGrpSpPr>
        <p:grpSpPr>
          <a:xfrm>
            <a:off x="540000" y="9988560"/>
            <a:ext cx="11416300" cy="3201840"/>
            <a:chOff x="540000" y="9988560"/>
            <a:chExt cx="11416300" cy="320184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10080000"/>
              <a:ext cx="4060895" cy="3110400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9988560"/>
              <a:ext cx="7096300" cy="3171600"/>
            </a:xfrm>
            <a:prstGeom prst="rect">
              <a:avLst/>
            </a:prstGeom>
          </p:spPr>
        </p:pic>
      </p:grpSp>
      <p:sp>
        <p:nvSpPr>
          <p:cNvPr id="14" name="ZoneTexte 13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4 B</a:t>
            </a:r>
          </a:p>
        </p:txBody>
      </p:sp>
    </p:spTree>
    <p:extLst>
      <p:ext uri="{BB962C8B-B14F-4D97-AF65-F5344CB8AC3E}">
        <p14:creationId xmlns:p14="http://schemas.microsoft.com/office/powerpoint/2010/main" val="361490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6958800"/>
            <a:ext cx="4060895" cy="3110400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540000" y="628560"/>
            <a:ext cx="11416300" cy="3201840"/>
            <a:chOff x="540000" y="628560"/>
            <a:chExt cx="11416300" cy="320184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720000"/>
              <a:ext cx="4060895" cy="31104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2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6" name="Groupe 5"/>
          <p:cNvGrpSpPr/>
          <p:nvPr/>
        </p:nvGrpSpPr>
        <p:grpSpPr>
          <a:xfrm>
            <a:off x="540000" y="3749760"/>
            <a:ext cx="11416300" cy="3201840"/>
            <a:chOff x="540000" y="3749760"/>
            <a:chExt cx="11416300" cy="32018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3841200"/>
              <a:ext cx="4060895" cy="311040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3749760"/>
              <a:ext cx="7096300" cy="3171600"/>
            </a:xfrm>
            <a:prstGeom prst="rect">
              <a:avLst/>
            </a:prstGeom>
          </p:spPr>
        </p:pic>
      </p:grpSp>
      <p:sp>
        <p:nvSpPr>
          <p:cNvPr id="9" name="ZoneTexte 8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4 C</a:t>
            </a:r>
          </a:p>
        </p:txBody>
      </p:sp>
    </p:spTree>
    <p:extLst>
      <p:ext uri="{BB962C8B-B14F-4D97-AF65-F5344CB8AC3E}">
        <p14:creationId xmlns:p14="http://schemas.microsoft.com/office/powerpoint/2010/main" val="330568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840000"/>
            <a:ext cx="4060895" cy="3110400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540000" y="628560"/>
            <a:ext cx="11416300" cy="3201840"/>
            <a:chOff x="540000" y="628560"/>
            <a:chExt cx="11416300" cy="320184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720000"/>
              <a:ext cx="4060895" cy="31104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28560"/>
              <a:ext cx="7096300" cy="3171600"/>
            </a:xfrm>
            <a:prstGeom prst="rect">
              <a:avLst/>
            </a:prstGeom>
          </p:spPr>
        </p:pic>
      </p:grpSp>
      <p:grpSp>
        <p:nvGrpSpPr>
          <p:cNvPr id="10" name="Groupe 9"/>
          <p:cNvGrpSpPr/>
          <p:nvPr/>
        </p:nvGrpSpPr>
        <p:grpSpPr>
          <a:xfrm>
            <a:off x="540000" y="6867360"/>
            <a:ext cx="11424274" cy="3203040"/>
            <a:chOff x="540000" y="6867360"/>
            <a:chExt cx="11424274" cy="320304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6960000"/>
              <a:ext cx="4060895" cy="311040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867360"/>
              <a:ext cx="7104274" cy="3171600"/>
            </a:xfrm>
            <a:prstGeom prst="rect">
              <a:avLst/>
            </a:prstGeom>
          </p:spPr>
        </p:pic>
      </p:grpSp>
      <p:grpSp>
        <p:nvGrpSpPr>
          <p:cNvPr id="11" name="Groupe 10"/>
          <p:cNvGrpSpPr/>
          <p:nvPr/>
        </p:nvGrpSpPr>
        <p:grpSpPr>
          <a:xfrm>
            <a:off x="540000" y="9988560"/>
            <a:ext cx="11428425" cy="3201840"/>
            <a:chOff x="540000" y="9988560"/>
            <a:chExt cx="11428425" cy="32018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10080000"/>
              <a:ext cx="4060895" cy="31104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9988560"/>
              <a:ext cx="7108425" cy="3171600"/>
            </a:xfrm>
            <a:prstGeom prst="rect">
              <a:avLst/>
            </a:prstGeom>
          </p:spPr>
        </p:pic>
      </p:grpSp>
      <p:sp>
        <p:nvSpPr>
          <p:cNvPr id="12" name="ZoneTexte 11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4 D</a:t>
            </a:r>
          </a:p>
        </p:txBody>
      </p:sp>
    </p:spTree>
    <p:extLst>
      <p:ext uri="{BB962C8B-B14F-4D97-AF65-F5344CB8AC3E}">
        <p14:creationId xmlns:p14="http://schemas.microsoft.com/office/powerpoint/2010/main" val="3162996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6958800"/>
            <a:ext cx="4060895" cy="311040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540000" y="628560"/>
            <a:ext cx="11428425" cy="3201840"/>
            <a:chOff x="540000" y="628560"/>
            <a:chExt cx="11428425" cy="320184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720000"/>
              <a:ext cx="4060895" cy="31104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628560"/>
              <a:ext cx="7108425" cy="3171600"/>
            </a:xfrm>
            <a:prstGeom prst="rect">
              <a:avLst/>
            </a:prstGeom>
          </p:spPr>
        </p:pic>
      </p:grpSp>
      <p:grpSp>
        <p:nvGrpSpPr>
          <p:cNvPr id="8" name="Groupe 7"/>
          <p:cNvGrpSpPr/>
          <p:nvPr/>
        </p:nvGrpSpPr>
        <p:grpSpPr>
          <a:xfrm>
            <a:off x="540000" y="3749760"/>
            <a:ext cx="11416300" cy="3201840"/>
            <a:chOff x="540000" y="3749760"/>
            <a:chExt cx="11416300" cy="32018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3841200"/>
              <a:ext cx="4060895" cy="311040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3749760"/>
              <a:ext cx="7096300" cy="3171600"/>
            </a:xfrm>
            <a:prstGeom prst="rect">
              <a:avLst/>
            </a:prstGeom>
          </p:spPr>
        </p:pic>
      </p:grpSp>
      <p:sp>
        <p:nvSpPr>
          <p:cNvPr id="9" name="ZoneTexte 8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4 E</a:t>
            </a:r>
          </a:p>
        </p:txBody>
      </p:sp>
    </p:spTree>
    <p:extLst>
      <p:ext uri="{BB962C8B-B14F-4D97-AF65-F5344CB8AC3E}">
        <p14:creationId xmlns:p14="http://schemas.microsoft.com/office/powerpoint/2010/main" val="2941193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720000"/>
            <a:ext cx="4060895" cy="3110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6960000"/>
            <a:ext cx="4060895" cy="31104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540000" y="3749760"/>
            <a:ext cx="11464403" cy="3200640"/>
            <a:chOff x="540000" y="3749760"/>
            <a:chExt cx="11464403" cy="320064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3840000"/>
              <a:ext cx="4060895" cy="311040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3749760"/>
              <a:ext cx="7144403" cy="3171600"/>
            </a:xfrm>
            <a:prstGeom prst="rect">
              <a:avLst/>
            </a:prstGeom>
          </p:spPr>
        </p:pic>
      </p:grpSp>
      <p:grpSp>
        <p:nvGrpSpPr>
          <p:cNvPr id="9" name="Groupe 8"/>
          <p:cNvGrpSpPr/>
          <p:nvPr/>
        </p:nvGrpSpPr>
        <p:grpSpPr>
          <a:xfrm>
            <a:off x="540000" y="9988560"/>
            <a:ext cx="11424274" cy="3201840"/>
            <a:chOff x="540000" y="9988560"/>
            <a:chExt cx="11424274" cy="320184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000" y="10080000"/>
              <a:ext cx="4060895" cy="31104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00" y="9988560"/>
              <a:ext cx="7104274" cy="3171600"/>
            </a:xfrm>
            <a:prstGeom prst="rect">
              <a:avLst/>
            </a:prstGeom>
          </p:spPr>
        </p:pic>
      </p:grpSp>
      <p:sp>
        <p:nvSpPr>
          <p:cNvPr id="10" name="ZoneTexte 9"/>
          <p:cNvSpPr txBox="1"/>
          <p:nvPr/>
        </p:nvSpPr>
        <p:spPr>
          <a:xfrm>
            <a:off x="312084" y="236277"/>
            <a:ext cx="252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3 F</a:t>
            </a:r>
          </a:p>
        </p:txBody>
      </p:sp>
    </p:spTree>
    <p:extLst>
      <p:ext uri="{BB962C8B-B14F-4D97-AF65-F5344CB8AC3E}">
        <p14:creationId xmlns:p14="http://schemas.microsoft.com/office/powerpoint/2010/main" val="31736796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</Words>
  <Application>Microsoft Office PowerPoint</Application>
  <PresentationFormat>Personnalisé</PresentationFormat>
  <Paragraphs>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RUMINY Philippe</dc:creator>
  <cp:lastModifiedBy>Philippe Ruminy</cp:lastModifiedBy>
  <cp:revision>82</cp:revision>
  <dcterms:created xsi:type="dcterms:W3CDTF">2022-07-22T12:37:09Z</dcterms:created>
  <dcterms:modified xsi:type="dcterms:W3CDTF">2023-11-29T17:38:37Z</dcterms:modified>
</cp:coreProperties>
</file>