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02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96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87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65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95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6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62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80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21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91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9441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27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58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26E6-441C-47B3-9C52-C0477A15CC8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5A25-667A-42F4-B490-62FC3C3F7C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56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5D0F18C-C168-F019-8000-B62D256352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" y="317120"/>
            <a:ext cx="12045056" cy="58238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474847" y="5914691"/>
            <a:ext cx="240129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DLBCL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0811292" y="5960858"/>
            <a:ext cx="46801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MCL</a:t>
            </a:r>
            <a:endParaRPr lang="fr-FR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119135" y="5960858"/>
            <a:ext cx="46801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SLL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1455906" y="5960858"/>
            <a:ext cx="57321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Reac</a:t>
            </a:r>
            <a:endParaRPr lang="fr-FR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885159" y="5914691"/>
            <a:ext cx="303821" cy="3385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1201043" y="5914691"/>
            <a:ext cx="301836" cy="3385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1519924" y="5916907"/>
            <a:ext cx="467451" cy="33412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56274" y="5914691"/>
            <a:ext cx="789633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Follicular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Lymphoma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87266" y="6247766"/>
            <a:ext cx="1636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Samples</a:t>
            </a:r>
            <a:r>
              <a:rPr lang="fr-FR" sz="1200" dirty="0"/>
              <a:t> (Infiltration %)</a:t>
            </a:r>
          </a:p>
        </p:txBody>
      </p:sp>
      <p:cxnSp>
        <p:nvCxnSpPr>
          <p:cNvPr id="5" name="Connecteur droit 4"/>
          <p:cNvCxnSpPr/>
          <p:nvPr/>
        </p:nvCxnSpPr>
        <p:spPr>
          <a:xfrm flipV="1">
            <a:off x="492852" y="2346333"/>
            <a:ext cx="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A038A5C-A450-89CD-78A6-91CF1890C5A8}"/>
              </a:ext>
            </a:extLst>
          </p:cNvPr>
          <p:cNvSpPr txBox="1"/>
          <p:nvPr/>
        </p:nvSpPr>
        <p:spPr>
          <a:xfrm>
            <a:off x="9612160" y="633319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/>
              <a:t>Supplemental</a:t>
            </a:r>
            <a:r>
              <a:rPr lang="fr-FR" b="1" dirty="0"/>
              <a:t> Figure 2</a:t>
            </a:r>
          </a:p>
        </p:txBody>
      </p:sp>
    </p:spTree>
    <p:extLst>
      <p:ext uri="{BB962C8B-B14F-4D97-AF65-F5344CB8AC3E}">
        <p14:creationId xmlns:p14="http://schemas.microsoft.com/office/powerpoint/2010/main" val="3457422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CHB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RUMINY Philippe</dc:creator>
  <cp:lastModifiedBy>Linsay SCHNEIDER</cp:lastModifiedBy>
  <cp:revision>8</cp:revision>
  <dcterms:created xsi:type="dcterms:W3CDTF">2023-10-11T13:23:38Z</dcterms:created>
  <dcterms:modified xsi:type="dcterms:W3CDTF">2023-12-02T03:03:24Z</dcterms:modified>
</cp:coreProperties>
</file>