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8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63" autoAdjust="0"/>
    <p:restoredTop sz="962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E5D4F-1226-40F7-8AB0-8498F99D09F2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0ED42-B4CA-4330-BAA9-605720FA83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524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00ED42-B4CA-4330-BAA9-605720FA83AB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613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00ED42-B4CA-4330-BAA9-605720FA83AB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7665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00ED42-B4CA-4330-BAA9-605720FA83AB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11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B4C6C-F150-12D1-8798-6D7F95E39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26D48A-1E3D-32FB-3FB8-DF0341A50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DF081-D8D8-CDE8-B7A7-8FF6ECB85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10C10-15E2-FF79-E713-2B58502B2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28A2C-740E-5F8E-443E-A869C6E22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99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E4D5C-0353-9177-A5A6-12A97BA4E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052CF-9C7F-C3B0-50B8-0393E9AB3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4F8BC-5F00-FCD2-AECD-050E80A5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A8516-E29B-EBD2-55BA-0C5F12A92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DCCCB-BDE0-42BE-163A-A09C48BC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783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5554CE-7DF2-CB6F-00FF-102066902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2DE8E6-E582-B9FD-6723-4F5E13668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B0CEE-E50C-A22D-9169-5BBAD92D8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DE735-A92C-2D18-041A-0B582808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C2763-BA65-1D23-32A5-64488126B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833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B6D8-4E7A-FDB4-DCAD-2E8C7383D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63796-D238-798B-587A-E8D28F4E6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1FE7B-6532-787F-D967-E4FA78A9C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7B072-037F-92B6-D34A-A63B3065E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445B-33F0-A4B6-07AD-80592FFF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74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EE011-F5DF-51EF-490E-1656474B3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59F14-59D9-3286-862F-D67614C61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A3E55-6EFA-9521-DAAC-0BDFDC663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FC7E-38F1-9B28-1BF4-55B3525A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F72CB-804A-E733-FE13-1590609E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281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AEE26-3A22-5A1E-36F3-66F6429B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86CD2-F94B-F4AB-6893-F2252A8722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BD12EC-6032-E6A8-1FF2-1598168AD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A45DC-4C75-409A-433A-38C1D97EA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591FF8-AAE3-7C4F-8A68-5A8F6584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18B16-8AE9-F3BB-4D80-330172875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497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B5DA2-9F0F-FF14-2B49-15304B65E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A4D0C-C97B-A694-5995-154CFA2FF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B4F09C-A824-E260-5909-0573044C1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BFFEDD-62D3-102B-7618-5FCEEE190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C044F-5581-F467-387B-CBC610D2F0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9A8A73-1FFC-2529-B7A6-63EE3B9FE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38D2D9-55CE-3936-1C91-B960E666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85B980-DA66-8140-7FEF-451080E48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3197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E3B07-ADE7-74B5-C41A-5A760C06E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DBC371-0DFD-001D-65BE-EFA0C79F5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C7A0B-480B-A52F-BB78-8FBC646F6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12D65-59E9-FC6B-8CE4-19712A0E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537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8674A4-C0BD-788B-D48C-BB3D13D18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D9C018-5537-237F-0A28-876F75E7D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36C25-2F8F-3F9A-E372-5DE6761D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650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ADA51-8289-D03B-E2FA-502A54C0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A6C26-F976-0D07-75FC-C9F6532D1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56BFE-AE5A-DEF8-2407-874BE8E62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221C4-F959-40B8-6C3C-35F3AFC65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4550E-FC0E-2411-78F8-EBDD9B4A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9AF38-BC0C-318D-B672-ADAC29E3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697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381E2-7D23-5D88-A4CB-30B803C1F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F10024-A29D-AA52-74E0-1C79D5576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7E3EF-567D-94F2-6E08-FC3A4E1C8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7CD5E-9C32-6529-CD70-CB12C6D6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3F653-7843-2FAE-09B8-2A3732C09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A5363-089A-28C1-EBF7-EFD30C21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946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28265F-3DF3-EAE0-8749-CAC9CEAE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71845-9C01-202A-46F7-3302A12EE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74566-30F0-CB0D-0D3A-EA6288DB62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6A9AE-C851-413D-BDD0-84D7B5C3BFAC}" type="datetimeFigureOut">
              <a:rPr lang="en-IN" smtClean="0"/>
              <a:t>24-02-2024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CC3DD-E4DD-D37F-8CCC-0C9176250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158CB-7269-765C-07A5-72F85EB01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1B73B-2BE9-4C37-A22E-255C6B4897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953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36808E-3C60-CED8-5CF4-FF3D8C593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4" b="9275"/>
          <a:stretch/>
        </p:blipFill>
        <p:spPr>
          <a:xfrm>
            <a:off x="2799184" y="229541"/>
            <a:ext cx="5654351" cy="642347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EDCE77-749D-4BD0-890A-B4F88A5B80D7}"/>
              </a:ext>
            </a:extLst>
          </p:cNvPr>
          <p:cNvSpPr txBox="1"/>
          <p:nvPr/>
        </p:nvSpPr>
        <p:spPr>
          <a:xfrm>
            <a:off x="2322055" y="6556535"/>
            <a:ext cx="7858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en-US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 Forest plot showing the pooled estimates after removing poor quality studies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93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>
            <a:extLst>
              <a:ext uri="{FF2B5EF4-FFF2-40B4-BE49-F238E27FC236}">
                <a16:creationId xmlns:a16="http://schemas.microsoft.com/office/drawing/2014/main" id="{F2D43E97-FE33-6C2D-3E83-C0D2ED3FA6BF}"/>
              </a:ext>
            </a:extLst>
          </p:cNvPr>
          <p:cNvSpPr txBox="1"/>
          <p:nvPr/>
        </p:nvSpPr>
        <p:spPr>
          <a:xfrm>
            <a:off x="3035181" y="6532687"/>
            <a:ext cx="8649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en-US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S2: Influence diagnostics 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2EDECE-0AE4-45FE-9553-C791C212B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566" y="167967"/>
            <a:ext cx="9400867" cy="62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0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>
            <a:extLst>
              <a:ext uri="{FF2B5EF4-FFF2-40B4-BE49-F238E27FC236}">
                <a16:creationId xmlns:a16="http://schemas.microsoft.com/office/drawing/2014/main" id="{F2D43E97-FE33-6C2D-3E83-C0D2ED3FA6BF}"/>
              </a:ext>
            </a:extLst>
          </p:cNvPr>
          <p:cNvSpPr txBox="1"/>
          <p:nvPr/>
        </p:nvSpPr>
        <p:spPr>
          <a:xfrm>
            <a:off x="3030266" y="6518667"/>
            <a:ext cx="7858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en-US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S3: Forest plot showing the pooled estimates after removing two outlier studies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8764E0-8495-41CF-9603-8B54FE66E8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4" b="8432"/>
          <a:stretch/>
        </p:blipFill>
        <p:spPr>
          <a:xfrm>
            <a:off x="3200401" y="96053"/>
            <a:ext cx="5449078" cy="63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1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>
            <a:extLst>
              <a:ext uri="{FF2B5EF4-FFF2-40B4-BE49-F238E27FC236}">
                <a16:creationId xmlns:a16="http://schemas.microsoft.com/office/drawing/2014/main" id="{F2D43E97-FE33-6C2D-3E83-C0D2ED3FA6BF}"/>
              </a:ext>
            </a:extLst>
          </p:cNvPr>
          <p:cNvSpPr txBox="1"/>
          <p:nvPr/>
        </p:nvSpPr>
        <p:spPr>
          <a:xfrm>
            <a:off x="3861091" y="6513023"/>
            <a:ext cx="5125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en-US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S4: Leave one out analysis</a:t>
            </a:r>
            <a:endParaRPr lang="en-I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B09920-ACB8-4BA6-A149-77149443B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444" y="40031"/>
            <a:ext cx="5600085" cy="640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55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43</Words>
  <Application>Microsoft Office PowerPoint</Application>
  <PresentationFormat>Widescreen</PresentationFormat>
  <Paragraphs>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Pawan Kumar</dc:creator>
  <cp:lastModifiedBy>Aravind</cp:lastModifiedBy>
  <cp:revision>162</cp:revision>
  <dcterms:created xsi:type="dcterms:W3CDTF">2022-12-29T17:59:47Z</dcterms:created>
  <dcterms:modified xsi:type="dcterms:W3CDTF">2024-02-24T13:24:17Z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2023-01-04T17:44:22Z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7cd8ab03-1140-439f-bb37-ae413251d439</vt:lpwstr>
  </property>
  <property fmtid="{D5CDD505-2E9C-101B-9397-08002B2CF9AE}" pid="7" name="MSIP_Label_defa4170-0d19-0005-0004-bc88714345d2_ActionId">
    <vt:lpwstr>06876598-b075-4780-a4f0-a506e1fa6def</vt:lpwstr>
  </property>
  <property fmtid="{D5CDD505-2E9C-101B-9397-08002B2CF9AE}" pid="8" name="MSIP_Label_defa4170-0d19-0005-0004-bc88714345d2_ContentBits">
    <vt:lpwstr>0</vt:lpwstr>
  </property>
</Properties>
</file>