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5" r:id="rId5"/>
    <p:sldId id="267" r:id="rId6"/>
    <p:sldId id="263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>
        <p:scale>
          <a:sx n="141" d="100"/>
          <a:sy n="141" d="100"/>
        </p:scale>
        <p:origin x="-13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26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99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21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770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98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97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962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67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36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61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335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B4266-3882-4AFD-A738-CA45A1FF0493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483B2-17E7-4069-936E-38F6027F6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53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miR-184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Full membranes</a:t>
            </a:r>
          </a:p>
        </p:txBody>
      </p:sp>
    </p:spTree>
    <p:extLst>
      <p:ext uri="{BB962C8B-B14F-4D97-AF65-F5344CB8AC3E}">
        <p14:creationId xmlns:p14="http://schemas.microsoft.com/office/powerpoint/2010/main" val="1767672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2681" y="382374"/>
            <a:ext cx="8863913" cy="607583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Arial Black" panose="020B0A04020102020204" pitchFamily="34" charset="0"/>
              </a:rPr>
              <a:t>WB for b-catenin in TPA-DMBA Tumors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314" y="1894703"/>
            <a:ext cx="3183859" cy="6095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372497" y="2014836"/>
            <a:ext cx="1326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-catenin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12411" y="5832389"/>
            <a:ext cx="247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8% acrylamide Gel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314" y="2726965"/>
            <a:ext cx="3183859" cy="4799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545214" y="2813533"/>
            <a:ext cx="1330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GAPDH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98789" y="1295708"/>
            <a:ext cx="562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KO WB II B-2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01535" y="1285581"/>
            <a:ext cx="562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WT WB I B-1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97500" y="1295708"/>
            <a:ext cx="562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KO WB II B-2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76836" y="1295708"/>
            <a:ext cx="562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WT WB I B-1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51A5EC-5917-4777-B924-B990CE3C8E1E}"/>
              </a:ext>
            </a:extLst>
          </p:cNvPr>
          <p:cNvSpPr txBox="1"/>
          <p:nvPr/>
        </p:nvSpPr>
        <p:spPr>
          <a:xfrm>
            <a:off x="10055311" y="501499"/>
            <a:ext cx="8968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Fig 5.A</a:t>
            </a:r>
            <a:endParaRPr lang="he-IL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76394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2681" y="382374"/>
            <a:ext cx="8863913" cy="607583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Arial Black" panose="020B0A04020102020204" pitchFamily="34" charset="0"/>
              </a:rPr>
              <a:t>WB for b-catenin in TPA-DMBA Tumors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12411" y="5832389"/>
            <a:ext cx="247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8% acrylamide Gel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51A5EC-5917-4777-B924-B990CE3C8E1E}"/>
              </a:ext>
            </a:extLst>
          </p:cNvPr>
          <p:cNvSpPr txBox="1"/>
          <p:nvPr/>
        </p:nvSpPr>
        <p:spPr>
          <a:xfrm>
            <a:off x="10055311" y="501499"/>
            <a:ext cx="8968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Fig 5.A</a:t>
            </a:r>
            <a:endParaRPr lang="he-IL" dirty="0">
              <a:highlight>
                <a:srgbClr val="FFFF00"/>
              </a:highlight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62E8E9E-E6C3-84FF-0BB4-3D97CB92BB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6" t="9362" r="29291" b="24088"/>
          <a:stretch/>
        </p:blipFill>
        <p:spPr>
          <a:xfrm>
            <a:off x="655198" y="1773609"/>
            <a:ext cx="4950265" cy="382658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49307FE-BEF6-199A-FEAF-896FF82F92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8" r="33235" b="49912"/>
          <a:stretch/>
        </p:blipFill>
        <p:spPr>
          <a:xfrm>
            <a:off x="6586537" y="1773609"/>
            <a:ext cx="4950265" cy="3826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87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76646" y="386831"/>
            <a:ext cx="9922933" cy="4561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WB for skin SCC infected cell line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48468" y="162880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  <a:ea typeface="Arial Unicode MS" panose="020B0604020202020204" pitchFamily="34" charset="-128"/>
                <a:cs typeface="Arial Unicode MS" panose="020B0604020202020204" pitchFamily="34" charset="-128"/>
              </a:rPr>
              <a:t>b</a:t>
            </a:r>
            <a:r>
              <a:rPr lang="en-US" dirty="0"/>
              <a:t>- cat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30600" y="1406051"/>
            <a:ext cx="5672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Control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37536" y="1406051"/>
            <a:ext cx="5672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Control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52438" y="1406051"/>
            <a:ext cx="5672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Control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70856" y="1406051"/>
            <a:ext cx="43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39684" y="1406051"/>
            <a:ext cx="43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89087" y="1406051"/>
            <a:ext cx="43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19991" y="1406051"/>
            <a:ext cx="1481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GFP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530600" y="1413485"/>
            <a:ext cx="9821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608925" y="1413485"/>
            <a:ext cx="9821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52438" y="1413485"/>
            <a:ext cx="9821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79520" y="1211643"/>
            <a:ext cx="9990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14.7.19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98743" y="1211643"/>
            <a:ext cx="9990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20.8.19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36398" y="1211643"/>
            <a:ext cx="9990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1.9.19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19857" y="2220883"/>
            <a:ext cx="88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GAPDH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848" y="1673179"/>
            <a:ext cx="3675398" cy="3175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237" y="2223268"/>
            <a:ext cx="3732619" cy="3645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6470095-7686-4902-97A3-460278287D4B}"/>
              </a:ext>
            </a:extLst>
          </p:cNvPr>
          <p:cNvSpPr/>
          <p:nvPr/>
        </p:nvSpPr>
        <p:spPr>
          <a:xfrm>
            <a:off x="8201657" y="384892"/>
            <a:ext cx="8739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highlight>
                  <a:srgbClr val="FFFF00"/>
                </a:highlight>
              </a:rPr>
              <a:t>Fig 5.B</a:t>
            </a:r>
            <a:endParaRPr lang="he-IL" sz="2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7685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76646" y="386831"/>
            <a:ext cx="9922933" cy="4561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WB for skin SCC infected cell line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470095-7686-4902-97A3-460278287D4B}"/>
              </a:ext>
            </a:extLst>
          </p:cNvPr>
          <p:cNvSpPr/>
          <p:nvPr/>
        </p:nvSpPr>
        <p:spPr>
          <a:xfrm>
            <a:off x="8201657" y="384892"/>
            <a:ext cx="8739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highlight>
                  <a:srgbClr val="FFFF00"/>
                </a:highlight>
              </a:rPr>
              <a:t>Fig 5.B</a:t>
            </a:r>
            <a:endParaRPr lang="he-IL" sz="2000" dirty="0">
              <a:highlight>
                <a:srgbClr val="FFFF00"/>
              </a:highlight>
            </a:endParaRPr>
          </a:p>
        </p:txBody>
      </p:sp>
      <p:pic>
        <p:nvPicPr>
          <p:cNvPr id="2" name="Picture 1" descr="A close-up of a white rectangular object&#10;&#10;Description automatically generated">
            <a:extLst>
              <a:ext uri="{FF2B5EF4-FFF2-40B4-BE49-F238E27FC236}">
                <a16:creationId xmlns:a16="http://schemas.microsoft.com/office/drawing/2014/main" id="{F5049143-E379-A1CC-3E5C-2180DA297A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0" t="8481" r="18826" b="31948"/>
          <a:stretch/>
        </p:blipFill>
        <p:spPr>
          <a:xfrm>
            <a:off x="993140" y="2029522"/>
            <a:ext cx="4701666" cy="2999678"/>
          </a:xfrm>
          <a:prstGeom prst="rect">
            <a:avLst/>
          </a:prstGeom>
        </p:spPr>
      </p:pic>
      <p:pic>
        <p:nvPicPr>
          <p:cNvPr id="14" name="Picture 13" descr="A close-up of a test tube&#10;&#10;Description automatically generated">
            <a:extLst>
              <a:ext uri="{FF2B5EF4-FFF2-40B4-BE49-F238E27FC236}">
                <a16:creationId xmlns:a16="http://schemas.microsoft.com/office/drawing/2014/main" id="{B7987E7F-8477-3BE1-5B67-1BE40634BE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9" r="12749" b="32480"/>
          <a:stretch/>
        </p:blipFill>
        <p:spPr>
          <a:xfrm>
            <a:off x="6407985" y="2029522"/>
            <a:ext cx="5006229" cy="299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80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9205" y="186948"/>
            <a:ext cx="8893524" cy="679936"/>
          </a:xfrm>
        </p:spPr>
        <p:txBody>
          <a:bodyPr>
            <a:normAutofit fontScale="90000"/>
          </a:bodyPr>
          <a:lstStyle/>
          <a:p>
            <a:r>
              <a:rPr lang="en-US" dirty="0"/>
              <a:t>WB for NOD/SCID tumors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87135" y="1712679"/>
            <a:ext cx="71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  <a:ea typeface="Arial Unicode MS" panose="020B0604020202020204" pitchFamily="34" charset="-128"/>
                <a:cs typeface="Arial Unicode MS" panose="020B0604020202020204" pitchFamily="34" charset="-128"/>
              </a:rPr>
              <a:t>b</a:t>
            </a:r>
            <a:r>
              <a:rPr lang="en-US" dirty="0"/>
              <a:t>- cat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71" y="5701242"/>
            <a:ext cx="3386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8% gel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02171" y="1284762"/>
            <a:ext cx="550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Ctrl NN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98630" y="1284762"/>
            <a:ext cx="550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Ctrl</a:t>
            </a:r>
          </a:p>
          <a:p>
            <a:r>
              <a:rPr lang="en-US" sz="1000" dirty="0"/>
              <a:t>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64298" y="1284762"/>
            <a:ext cx="550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AM</a:t>
            </a:r>
          </a:p>
          <a:p>
            <a:r>
              <a:rPr lang="en-US" sz="1000" dirty="0"/>
              <a:t>2RN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77686" y="1284762"/>
            <a:ext cx="550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AM</a:t>
            </a:r>
          </a:p>
          <a:p>
            <a:r>
              <a:rPr lang="en-US" sz="1000" dirty="0"/>
              <a:t>RN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56605" y="1284762"/>
            <a:ext cx="550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Ctrl cells</a:t>
            </a:r>
          </a:p>
        </p:txBody>
      </p:sp>
      <p:cxnSp>
        <p:nvCxnSpPr>
          <p:cNvPr id="19" name="Straight Arrow Connector 18"/>
          <p:cNvCxnSpPr>
            <a:endCxn id="11" idx="0"/>
          </p:cNvCxnSpPr>
          <p:nvPr/>
        </p:nvCxnSpPr>
        <p:spPr>
          <a:xfrm>
            <a:off x="3756906" y="1284725"/>
            <a:ext cx="1874866" cy="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01817" y="947759"/>
            <a:ext cx="1450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SCC Tumors       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87516" y="2349130"/>
            <a:ext cx="88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GAPDH</a:t>
            </a:r>
          </a:p>
        </p:txBody>
      </p:sp>
      <p:pic>
        <p:nvPicPr>
          <p:cNvPr id="29" name="תמונה 28" descr="תמונה שמכילה בגדים, אדם&#10;&#10;התיאור נוצר באופן אוטומטי">
            <a:extLst>
              <a:ext uri="{FF2B5EF4-FFF2-40B4-BE49-F238E27FC236}">
                <a16:creationId xmlns:a16="http://schemas.microsoft.com/office/drawing/2014/main" id="{1CDD27A8-B0CF-435E-9673-265E442D81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772" y="2353297"/>
            <a:ext cx="1823785" cy="3547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0E6B15D-EE2C-41FB-A5F6-ECAA8E42EB3B}"/>
              </a:ext>
            </a:extLst>
          </p:cNvPr>
          <p:cNvSpPr/>
          <p:nvPr/>
        </p:nvSpPr>
        <p:spPr>
          <a:xfrm>
            <a:off x="7735071" y="353324"/>
            <a:ext cx="9237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highlight>
                  <a:srgbClr val="FFFF00"/>
                </a:highlight>
              </a:rPr>
              <a:t>Fig 5.C </a:t>
            </a:r>
            <a:endParaRPr lang="he-IL" sz="2000" dirty="0">
              <a:highlight>
                <a:srgbClr val="FFFF00"/>
              </a:highlight>
            </a:endParaRPr>
          </a:p>
        </p:txBody>
      </p:sp>
      <p:pic>
        <p:nvPicPr>
          <p:cNvPr id="34" name="תמונה 30" descr="תמונה שמכילה צילום, לבן, איש, ישיבה&#10;&#10;התיאור נוצר באופן אוטומטי">
            <a:extLst>
              <a:ext uri="{FF2B5EF4-FFF2-40B4-BE49-F238E27FC236}">
                <a16:creationId xmlns:a16="http://schemas.microsoft.com/office/drawing/2014/main" id="{3955E6A4-3BA8-F844-9251-B0E578BB7D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933" t="29115" r="54420" b="60350"/>
          <a:stretch/>
        </p:blipFill>
        <p:spPr>
          <a:xfrm>
            <a:off x="3876771" y="1692360"/>
            <a:ext cx="1823785" cy="5679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09202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9205" y="186948"/>
            <a:ext cx="8893524" cy="679936"/>
          </a:xfrm>
        </p:spPr>
        <p:txBody>
          <a:bodyPr>
            <a:normAutofit fontScale="90000"/>
          </a:bodyPr>
          <a:lstStyle/>
          <a:p>
            <a:r>
              <a:rPr lang="en-US" dirty="0"/>
              <a:t>WB for NOD/SCID tumors </a:t>
            </a:r>
          </a:p>
        </p:txBody>
      </p:sp>
      <p:pic>
        <p:nvPicPr>
          <p:cNvPr id="31" name="תמונה 30" descr="תמונה שמכילה צילום, לבן, איש, ישיבה&#10;&#10;התיאור נוצר באופן אוטומטי">
            <a:extLst>
              <a:ext uri="{FF2B5EF4-FFF2-40B4-BE49-F238E27FC236}">
                <a16:creationId xmlns:a16="http://schemas.microsoft.com/office/drawing/2014/main" id="{0F109250-19E2-412B-9312-B21AE9163D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236" t="6588" r="26972" b="34342"/>
          <a:stretch/>
        </p:blipFill>
        <p:spPr>
          <a:xfrm>
            <a:off x="246591" y="1138644"/>
            <a:ext cx="5788770" cy="381249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0E6B15D-EE2C-41FB-A5F6-ECAA8E42EB3B}"/>
              </a:ext>
            </a:extLst>
          </p:cNvPr>
          <p:cNvSpPr/>
          <p:nvPr/>
        </p:nvSpPr>
        <p:spPr>
          <a:xfrm>
            <a:off x="7735071" y="353324"/>
            <a:ext cx="9237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highlight>
                  <a:srgbClr val="FFFF00"/>
                </a:highlight>
              </a:rPr>
              <a:t>Fig 5.C </a:t>
            </a:r>
            <a:endParaRPr lang="he-IL" sz="2000" dirty="0">
              <a:highlight>
                <a:srgbClr val="FFFF00"/>
              </a:highlight>
            </a:endParaRPr>
          </a:p>
        </p:txBody>
      </p:sp>
      <p:pic>
        <p:nvPicPr>
          <p:cNvPr id="4" name="Picture 3" descr="A black lines on a white background&#10;&#10;Description automatically generated">
            <a:extLst>
              <a:ext uri="{FF2B5EF4-FFF2-40B4-BE49-F238E27FC236}">
                <a16:creationId xmlns:a16="http://schemas.microsoft.com/office/drawing/2014/main" id="{DFA0A0CA-87E6-FDE5-6084-61BB618706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361" y="1301378"/>
            <a:ext cx="5466078" cy="364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619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5608</TotalTime>
  <Words>122</Words>
  <Application>Microsoft Macintosh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Symbol</vt:lpstr>
      <vt:lpstr>Office Theme</vt:lpstr>
      <vt:lpstr>miR-184</vt:lpstr>
      <vt:lpstr>WB for b-catenin in TPA-DMBA Tumors</vt:lpstr>
      <vt:lpstr>WB for b-catenin in TPA-DMBA Tumors</vt:lpstr>
      <vt:lpstr>PowerPoint Presentation</vt:lpstr>
      <vt:lpstr>PowerPoint Presentation</vt:lpstr>
      <vt:lpstr>WB for NOD/SCID tumors </vt:lpstr>
      <vt:lpstr>WB for NOD/SCID tumors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miR-184</dc:title>
  <dc:creator>RubiLab</dc:creator>
  <cp:lastModifiedBy>Emily Avitan</cp:lastModifiedBy>
  <cp:revision>45</cp:revision>
  <dcterms:created xsi:type="dcterms:W3CDTF">2020-01-29T13:27:19Z</dcterms:created>
  <dcterms:modified xsi:type="dcterms:W3CDTF">2023-11-14T20:31:23Z</dcterms:modified>
</cp:coreProperties>
</file>