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ando\OneDrive\Desktop\PMBP\ETR%20PSII%20quantum%20yield%20and%20NPQ-to%20Deepika%20-%20July%2029%202023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ando\OneDrive\Desktop\PMBP\ETR%20PSII%20quantum%20yield%20and%20NPQ-to%20Deepika%20-%20July%2029%202023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506156475701111"/>
          <c:y val="2.8707191068797006E-2"/>
          <c:w val="0.79570631878394449"/>
          <c:h val="0.795512145681243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Yield!$B$4:$B$5</c:f>
              <c:strCache>
                <c:ptCount val="2"/>
                <c:pt idx="0">
                  <c:v>WT-LL</c:v>
                </c:pt>
              </c:strCache>
            </c:strRef>
          </c:tx>
          <c:spPr>
            <a:ln w="2540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1587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Yield!$B$18:$B$27</c:f>
                <c:numCache>
                  <c:formatCode>General</c:formatCode>
                  <c:ptCount val="10"/>
                  <c:pt idx="0">
                    <c:v>1.4919999999999999E-2</c:v>
                  </c:pt>
                  <c:pt idx="1">
                    <c:v>1.4860999999999999E-2</c:v>
                  </c:pt>
                  <c:pt idx="2">
                    <c:v>1.9241999999999999E-2</c:v>
                  </c:pt>
                  <c:pt idx="3">
                    <c:v>1.6145E-2</c:v>
                  </c:pt>
                  <c:pt idx="4">
                    <c:v>1.6945999999999999E-2</c:v>
                  </c:pt>
                  <c:pt idx="5">
                    <c:v>1.3284000000000001E-2</c:v>
                  </c:pt>
                  <c:pt idx="6">
                    <c:v>1.0521000000000001E-2</c:v>
                  </c:pt>
                  <c:pt idx="7">
                    <c:v>1.8577E-2</c:v>
                  </c:pt>
                  <c:pt idx="8">
                    <c:v>1.7104000000000001E-2</c:v>
                  </c:pt>
                  <c:pt idx="9">
                    <c:v>1.9E-2</c:v>
                  </c:pt>
                </c:numCache>
              </c:numRef>
            </c:plus>
            <c:minus>
              <c:numRef>
                <c:f>Yield!$B$18:$B$27</c:f>
                <c:numCache>
                  <c:formatCode>General</c:formatCode>
                  <c:ptCount val="10"/>
                  <c:pt idx="0">
                    <c:v>1.4919999999999999E-2</c:v>
                  </c:pt>
                  <c:pt idx="1">
                    <c:v>1.4860999999999999E-2</c:v>
                  </c:pt>
                  <c:pt idx="2">
                    <c:v>1.9241999999999999E-2</c:v>
                  </c:pt>
                  <c:pt idx="3">
                    <c:v>1.6145E-2</c:v>
                  </c:pt>
                  <c:pt idx="4">
                    <c:v>1.6945999999999999E-2</c:v>
                  </c:pt>
                  <c:pt idx="5">
                    <c:v>1.3284000000000001E-2</c:v>
                  </c:pt>
                  <c:pt idx="6">
                    <c:v>1.0521000000000001E-2</c:v>
                  </c:pt>
                  <c:pt idx="7">
                    <c:v>1.8577E-2</c:v>
                  </c:pt>
                  <c:pt idx="8">
                    <c:v>1.7104000000000001E-2</c:v>
                  </c:pt>
                  <c:pt idx="9">
                    <c:v>1.9E-2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Yield!$A$6:$A$14</c:f>
              <c:numCache>
                <c:formatCode>General</c:formatCode>
                <c:ptCount val="9"/>
                <c:pt idx="0">
                  <c:v>29</c:v>
                </c:pt>
                <c:pt idx="1">
                  <c:v>47</c:v>
                </c:pt>
                <c:pt idx="2">
                  <c:v>71</c:v>
                </c:pt>
                <c:pt idx="3">
                  <c:v>110</c:v>
                </c:pt>
                <c:pt idx="4">
                  <c:v>170</c:v>
                </c:pt>
                <c:pt idx="5">
                  <c:v>240</c:v>
                </c:pt>
                <c:pt idx="6">
                  <c:v>391</c:v>
                </c:pt>
                <c:pt idx="7">
                  <c:v>592</c:v>
                </c:pt>
                <c:pt idx="8">
                  <c:v>861</c:v>
                </c:pt>
              </c:numCache>
            </c:numRef>
          </c:xVal>
          <c:yVal>
            <c:numRef>
              <c:f>Yield!$B$6:$B$14</c:f>
              <c:numCache>
                <c:formatCode>General</c:formatCode>
                <c:ptCount val="9"/>
                <c:pt idx="0">
                  <c:v>0.67496715927750406</c:v>
                </c:pt>
                <c:pt idx="1">
                  <c:v>0.62626646403242159</c:v>
                </c:pt>
                <c:pt idx="2">
                  <c:v>0.63715627095908789</c:v>
                </c:pt>
                <c:pt idx="3">
                  <c:v>0.59227705627705629</c:v>
                </c:pt>
                <c:pt idx="4">
                  <c:v>0.50545518207282925</c:v>
                </c:pt>
                <c:pt idx="5">
                  <c:v>0.4228561507936508</c:v>
                </c:pt>
                <c:pt idx="6">
                  <c:v>0.31718122031421264</c:v>
                </c:pt>
                <c:pt idx="7">
                  <c:v>0.2282520913770914</c:v>
                </c:pt>
                <c:pt idx="8">
                  <c:v>0.15675985841491069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613-4FA4-BE9D-0355E1FE0260}"/>
            </c:ext>
          </c:extLst>
        </c:ser>
        <c:ser>
          <c:idx val="4"/>
          <c:order val="1"/>
          <c:tx>
            <c:strRef>
              <c:f>Yield!$F$4:$F$5</c:f>
              <c:strCache>
                <c:ptCount val="2"/>
                <c:pt idx="0">
                  <c:v>WT-HL</c:v>
                </c:pt>
              </c:strCache>
            </c:strRef>
          </c:tx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1587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Yield!$F$18:$F$27</c:f>
                <c:numCache>
                  <c:formatCode>General</c:formatCode>
                  <c:ptCount val="10"/>
                  <c:pt idx="0">
                    <c:v>1.4938999999999999E-2</c:v>
                  </c:pt>
                  <c:pt idx="1">
                    <c:v>1.6114E-2</c:v>
                  </c:pt>
                  <c:pt idx="2">
                    <c:v>1.5904000000000001E-2</c:v>
                  </c:pt>
                  <c:pt idx="3">
                    <c:v>1.5831000000000001E-2</c:v>
                  </c:pt>
                  <c:pt idx="4">
                    <c:v>1.4589E-2</c:v>
                  </c:pt>
                  <c:pt idx="5">
                    <c:v>1.5716000000000001E-2</c:v>
                  </c:pt>
                  <c:pt idx="6">
                    <c:v>1.7992999999999999E-2</c:v>
                  </c:pt>
                  <c:pt idx="7">
                    <c:v>1.4041E-2</c:v>
                  </c:pt>
                  <c:pt idx="8">
                    <c:v>1.4754E-2</c:v>
                  </c:pt>
                  <c:pt idx="9">
                    <c:v>1.6032000000000001E-2</c:v>
                  </c:pt>
                </c:numCache>
              </c:numRef>
            </c:plus>
            <c:minus>
              <c:numRef>
                <c:f>Yield!$F$18:$F$27</c:f>
                <c:numCache>
                  <c:formatCode>General</c:formatCode>
                  <c:ptCount val="10"/>
                  <c:pt idx="0">
                    <c:v>1.4938999999999999E-2</c:v>
                  </c:pt>
                  <c:pt idx="1">
                    <c:v>1.6114E-2</c:v>
                  </c:pt>
                  <c:pt idx="2">
                    <c:v>1.5904000000000001E-2</c:v>
                  </c:pt>
                  <c:pt idx="3">
                    <c:v>1.5831000000000001E-2</c:v>
                  </c:pt>
                  <c:pt idx="4">
                    <c:v>1.4589E-2</c:v>
                  </c:pt>
                  <c:pt idx="5">
                    <c:v>1.5716000000000001E-2</c:v>
                  </c:pt>
                  <c:pt idx="6">
                    <c:v>1.7992999999999999E-2</c:v>
                  </c:pt>
                  <c:pt idx="7">
                    <c:v>1.4041E-2</c:v>
                  </c:pt>
                  <c:pt idx="8">
                    <c:v>1.4754E-2</c:v>
                  </c:pt>
                  <c:pt idx="9">
                    <c:v>1.6032000000000001E-2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Yield!$A$6:$A$14</c:f>
              <c:numCache>
                <c:formatCode>General</c:formatCode>
                <c:ptCount val="9"/>
                <c:pt idx="0">
                  <c:v>29</c:v>
                </c:pt>
                <c:pt idx="1">
                  <c:v>47</c:v>
                </c:pt>
                <c:pt idx="2">
                  <c:v>71</c:v>
                </c:pt>
                <c:pt idx="3">
                  <c:v>110</c:v>
                </c:pt>
                <c:pt idx="4">
                  <c:v>170</c:v>
                </c:pt>
                <c:pt idx="5">
                  <c:v>240</c:v>
                </c:pt>
                <c:pt idx="6">
                  <c:v>391</c:v>
                </c:pt>
                <c:pt idx="7">
                  <c:v>592</c:v>
                </c:pt>
                <c:pt idx="8">
                  <c:v>861</c:v>
                </c:pt>
              </c:numCache>
            </c:numRef>
          </c:xVal>
          <c:yVal>
            <c:numRef>
              <c:f>Yield!$F$6:$F$14</c:f>
              <c:numCache>
                <c:formatCode>General</c:formatCode>
                <c:ptCount val="9"/>
                <c:pt idx="0">
                  <c:v>0.58259441707717574</c:v>
                </c:pt>
                <c:pt idx="1">
                  <c:v>0.56697061803444793</c:v>
                </c:pt>
                <c:pt idx="2">
                  <c:v>0.58350100603621724</c:v>
                </c:pt>
                <c:pt idx="3">
                  <c:v>0.59211255411255415</c:v>
                </c:pt>
                <c:pt idx="4">
                  <c:v>0.59305322128851545</c:v>
                </c:pt>
                <c:pt idx="5">
                  <c:v>0.53273809523809523</c:v>
                </c:pt>
                <c:pt idx="6">
                  <c:v>0.4194239434904396</c:v>
                </c:pt>
                <c:pt idx="7">
                  <c:v>0.30865508365508365</c:v>
                </c:pt>
                <c:pt idx="8">
                  <c:v>0.22162491012665231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613-4FA4-BE9D-0355E1FE0260}"/>
            </c:ext>
          </c:extLst>
        </c:ser>
        <c:ser>
          <c:idx val="1"/>
          <c:order val="2"/>
          <c:tx>
            <c:strRef>
              <c:f>Yield!$C$4:$C$5</c:f>
              <c:strCache>
                <c:ptCount val="2"/>
                <c:pt idx="0">
                  <c:v>CAOas1-LL</c:v>
                </c:pt>
              </c:strCache>
            </c:strRef>
          </c:tx>
          <c:spPr>
            <a:ln w="25400" cap="rnd">
              <a:solidFill>
                <a:srgbClr val="3399FF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rgbClr val="3399FF"/>
              </a:solidFill>
              <a:ln w="15875">
                <a:solidFill>
                  <a:srgbClr val="3399FF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Yield!$C$18:$C$27</c:f>
                <c:numCache>
                  <c:formatCode>General</c:formatCode>
                  <c:ptCount val="10"/>
                  <c:pt idx="0">
                    <c:v>1.4919999999999999E-2</c:v>
                  </c:pt>
                  <c:pt idx="1">
                    <c:v>1.7860999999999998E-2</c:v>
                  </c:pt>
                  <c:pt idx="2">
                    <c:v>1.2241999999999999E-2</c:v>
                  </c:pt>
                  <c:pt idx="3">
                    <c:v>1.6145E-2</c:v>
                  </c:pt>
                  <c:pt idx="4">
                    <c:v>1.6945999999999999E-2</c:v>
                  </c:pt>
                  <c:pt idx="5">
                    <c:v>1.3284000000000001E-2</c:v>
                  </c:pt>
                  <c:pt idx="6">
                    <c:v>1.7520999999999998E-2</c:v>
                  </c:pt>
                  <c:pt idx="7">
                    <c:v>1.8577E-2</c:v>
                  </c:pt>
                  <c:pt idx="8">
                    <c:v>1.7104000000000001E-2</c:v>
                  </c:pt>
                  <c:pt idx="9">
                    <c:v>1.5329000000000001E-2</c:v>
                  </c:pt>
                </c:numCache>
              </c:numRef>
            </c:plus>
            <c:minus>
              <c:numRef>
                <c:f>Yield!$C$18:$C$27</c:f>
                <c:numCache>
                  <c:formatCode>General</c:formatCode>
                  <c:ptCount val="10"/>
                  <c:pt idx="0">
                    <c:v>1.4919999999999999E-2</c:v>
                  </c:pt>
                  <c:pt idx="1">
                    <c:v>1.7860999999999998E-2</c:v>
                  </c:pt>
                  <c:pt idx="2">
                    <c:v>1.2241999999999999E-2</c:v>
                  </c:pt>
                  <c:pt idx="3">
                    <c:v>1.6145E-2</c:v>
                  </c:pt>
                  <c:pt idx="4">
                    <c:v>1.6945999999999999E-2</c:v>
                  </c:pt>
                  <c:pt idx="5">
                    <c:v>1.3284000000000001E-2</c:v>
                  </c:pt>
                  <c:pt idx="6">
                    <c:v>1.7520999999999998E-2</c:v>
                  </c:pt>
                  <c:pt idx="7">
                    <c:v>1.8577E-2</c:v>
                  </c:pt>
                  <c:pt idx="8">
                    <c:v>1.7104000000000001E-2</c:v>
                  </c:pt>
                  <c:pt idx="9">
                    <c:v>1.5329000000000001E-2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Yield!$A$6:$A$14</c:f>
              <c:numCache>
                <c:formatCode>General</c:formatCode>
                <c:ptCount val="9"/>
                <c:pt idx="0">
                  <c:v>29</c:v>
                </c:pt>
                <c:pt idx="1">
                  <c:v>47</c:v>
                </c:pt>
                <c:pt idx="2">
                  <c:v>71</c:v>
                </c:pt>
                <c:pt idx="3">
                  <c:v>110</c:v>
                </c:pt>
                <c:pt idx="4">
                  <c:v>170</c:v>
                </c:pt>
                <c:pt idx="5">
                  <c:v>240</c:v>
                </c:pt>
                <c:pt idx="6">
                  <c:v>391</c:v>
                </c:pt>
                <c:pt idx="7">
                  <c:v>592</c:v>
                </c:pt>
                <c:pt idx="8">
                  <c:v>861</c:v>
                </c:pt>
              </c:numCache>
            </c:numRef>
          </c:xVal>
          <c:yVal>
            <c:numRef>
              <c:f>Yield!$C$6:$C$14</c:f>
              <c:numCache>
                <c:formatCode>General</c:formatCode>
                <c:ptCount val="9"/>
                <c:pt idx="0">
                  <c:v>0.535139573070608</c:v>
                </c:pt>
                <c:pt idx="1">
                  <c:v>0.48125633232016213</c:v>
                </c:pt>
                <c:pt idx="2">
                  <c:v>0.5365526492287056</c:v>
                </c:pt>
                <c:pt idx="3">
                  <c:v>0.54545454545454553</c:v>
                </c:pt>
                <c:pt idx="4">
                  <c:v>0.43837535014005607</c:v>
                </c:pt>
                <c:pt idx="5">
                  <c:v>0.36507936507936506</c:v>
                </c:pt>
                <c:pt idx="6">
                  <c:v>0.27158689562781635</c:v>
                </c:pt>
                <c:pt idx="7">
                  <c:v>0.19305019305019305</c:v>
                </c:pt>
                <c:pt idx="8">
                  <c:v>0.1327360212377634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C613-4FA4-BE9D-0355E1FE0260}"/>
            </c:ext>
          </c:extLst>
        </c:ser>
        <c:ser>
          <c:idx val="5"/>
          <c:order val="3"/>
          <c:tx>
            <c:strRef>
              <c:f>Yield!$G$4:$G$5</c:f>
              <c:strCache>
                <c:ptCount val="2"/>
                <c:pt idx="0">
                  <c:v>CAOas1-HL</c:v>
                </c:pt>
              </c:strCache>
            </c:strRef>
          </c:tx>
          <c:spPr>
            <a:ln w="25400" cap="rnd">
              <a:solidFill>
                <a:srgbClr val="3399F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3399FF"/>
              </a:solidFill>
              <a:ln w="15875">
                <a:solidFill>
                  <a:srgbClr val="3399FF"/>
                </a:solidFill>
              </a:ln>
              <a:effectLst/>
            </c:spPr>
          </c:marker>
          <c:errBars>
            <c:errDir val="x"/>
            <c:errBarType val="both"/>
            <c:errValType val="cust"/>
            <c:noEndCap val="0"/>
            <c:plus>
              <c:numRef>
                <c:f>Yield!$G$18:$G$27</c:f>
                <c:numCache>
                  <c:formatCode>General</c:formatCode>
                  <c:ptCount val="10"/>
                  <c:pt idx="0">
                    <c:v>1.4919999999999999E-2</c:v>
                  </c:pt>
                  <c:pt idx="1">
                    <c:v>1.4860999999999999E-2</c:v>
                  </c:pt>
                  <c:pt idx="2">
                    <c:v>1.2241999999999999E-2</c:v>
                  </c:pt>
                  <c:pt idx="3">
                    <c:v>1.6145E-2</c:v>
                  </c:pt>
                  <c:pt idx="4">
                    <c:v>1.6945999999999999E-2</c:v>
                  </c:pt>
                  <c:pt idx="5">
                    <c:v>1.3284000000000001E-2</c:v>
                  </c:pt>
                  <c:pt idx="6">
                    <c:v>1.521E-2</c:v>
                  </c:pt>
                  <c:pt idx="7">
                    <c:v>1.8577E-2</c:v>
                  </c:pt>
                  <c:pt idx="8">
                    <c:v>1.7104000000000001E-2</c:v>
                  </c:pt>
                  <c:pt idx="9">
                    <c:v>1.5329000000000001E-2</c:v>
                  </c:pt>
                </c:numCache>
              </c:numRef>
            </c:plus>
            <c:minus>
              <c:numRef>
                <c:f>Yield!$G$18:$G$27</c:f>
                <c:numCache>
                  <c:formatCode>General</c:formatCode>
                  <c:ptCount val="10"/>
                  <c:pt idx="0">
                    <c:v>1.4919999999999999E-2</c:v>
                  </c:pt>
                  <c:pt idx="1">
                    <c:v>1.4860999999999999E-2</c:v>
                  </c:pt>
                  <c:pt idx="2">
                    <c:v>1.2241999999999999E-2</c:v>
                  </c:pt>
                  <c:pt idx="3">
                    <c:v>1.6145E-2</c:v>
                  </c:pt>
                  <c:pt idx="4">
                    <c:v>1.6945999999999999E-2</c:v>
                  </c:pt>
                  <c:pt idx="5">
                    <c:v>1.3284000000000001E-2</c:v>
                  </c:pt>
                  <c:pt idx="6">
                    <c:v>1.521E-2</c:v>
                  </c:pt>
                  <c:pt idx="7">
                    <c:v>1.8577E-2</c:v>
                  </c:pt>
                  <c:pt idx="8">
                    <c:v>1.7104000000000001E-2</c:v>
                  </c:pt>
                  <c:pt idx="9">
                    <c:v>1.5329000000000001E-2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Yield!$A$6:$A$14</c:f>
              <c:numCache>
                <c:formatCode>General</c:formatCode>
                <c:ptCount val="9"/>
                <c:pt idx="0">
                  <c:v>29</c:v>
                </c:pt>
                <c:pt idx="1">
                  <c:v>47</c:v>
                </c:pt>
                <c:pt idx="2">
                  <c:v>71</c:v>
                </c:pt>
                <c:pt idx="3">
                  <c:v>110</c:v>
                </c:pt>
                <c:pt idx="4">
                  <c:v>170</c:v>
                </c:pt>
                <c:pt idx="5">
                  <c:v>240</c:v>
                </c:pt>
                <c:pt idx="6">
                  <c:v>391</c:v>
                </c:pt>
                <c:pt idx="7">
                  <c:v>592</c:v>
                </c:pt>
                <c:pt idx="8">
                  <c:v>861</c:v>
                </c:pt>
              </c:numCache>
            </c:numRef>
          </c:xVal>
          <c:yVal>
            <c:numRef>
              <c:f>Yield!$G$6:$G$14</c:f>
              <c:numCache>
                <c:formatCode>General</c:formatCode>
                <c:ptCount val="9"/>
                <c:pt idx="0">
                  <c:v>0.57619047619047603</c:v>
                </c:pt>
                <c:pt idx="1">
                  <c:v>0.54204660587639308</c:v>
                </c:pt>
                <c:pt idx="2">
                  <c:v>0.5365526492287056</c:v>
                </c:pt>
                <c:pt idx="3">
                  <c:v>0.56277056277056281</c:v>
                </c:pt>
                <c:pt idx="4">
                  <c:v>0.51820728291316531</c:v>
                </c:pt>
                <c:pt idx="5">
                  <c:v>0.45634920634920634</c:v>
                </c:pt>
                <c:pt idx="6">
                  <c:v>0.35318475216173428</c:v>
                </c:pt>
                <c:pt idx="7">
                  <c:v>0.26142213642213646</c:v>
                </c:pt>
                <c:pt idx="8">
                  <c:v>0.18527736297771141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C613-4FA4-BE9D-0355E1FE0260}"/>
            </c:ext>
          </c:extLst>
        </c:ser>
        <c:ser>
          <c:idx val="2"/>
          <c:order val="4"/>
          <c:tx>
            <c:strRef>
              <c:f>Yield!$D$4:$D$5</c:f>
              <c:strCache>
                <c:ptCount val="2"/>
                <c:pt idx="0">
                  <c:v>CAOas2-LL</c:v>
                </c:pt>
              </c:strCache>
            </c:strRef>
          </c:tx>
          <c:spPr>
            <a:ln w="25400" cap="rnd">
              <a:solidFill>
                <a:srgbClr val="FFC000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rgbClr val="FFC000"/>
              </a:solidFill>
              <a:ln w="25400">
                <a:noFill/>
              </a:ln>
              <a:effectLst/>
            </c:spPr>
          </c:marker>
          <c:xVal>
            <c:numRef>
              <c:f>Yield!$A$6:$A$14</c:f>
              <c:numCache>
                <c:formatCode>General</c:formatCode>
                <c:ptCount val="9"/>
                <c:pt idx="0">
                  <c:v>29</c:v>
                </c:pt>
                <c:pt idx="1">
                  <c:v>47</c:v>
                </c:pt>
                <c:pt idx="2">
                  <c:v>71</c:v>
                </c:pt>
                <c:pt idx="3">
                  <c:v>110</c:v>
                </c:pt>
                <c:pt idx="4">
                  <c:v>170</c:v>
                </c:pt>
                <c:pt idx="5">
                  <c:v>240</c:v>
                </c:pt>
                <c:pt idx="6">
                  <c:v>391</c:v>
                </c:pt>
                <c:pt idx="7">
                  <c:v>592</c:v>
                </c:pt>
                <c:pt idx="8">
                  <c:v>861</c:v>
                </c:pt>
              </c:numCache>
            </c:numRef>
          </c:xVal>
          <c:yVal>
            <c:numRef>
              <c:f>Yield!$D$6:$D$14</c:f>
              <c:numCache>
                <c:formatCode>General</c:formatCode>
                <c:ptCount val="9"/>
                <c:pt idx="0">
                  <c:v>0.55829228243021345</c:v>
                </c:pt>
                <c:pt idx="1">
                  <c:v>0.50658561296859173</c:v>
                </c:pt>
                <c:pt idx="2">
                  <c:v>0.56338028169014087</c:v>
                </c:pt>
                <c:pt idx="3">
                  <c:v>0.56277056277056281</c:v>
                </c:pt>
                <c:pt idx="4">
                  <c:v>0.47619047619047628</c:v>
                </c:pt>
                <c:pt idx="5">
                  <c:v>0.41666666666666669</c:v>
                </c:pt>
                <c:pt idx="6">
                  <c:v>0.29838022165387895</c:v>
                </c:pt>
                <c:pt idx="7">
                  <c:v>0.21235521235521235</c:v>
                </c:pt>
                <c:pt idx="8">
                  <c:v>0.14683922349427575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C613-4FA4-BE9D-0355E1FE0260}"/>
            </c:ext>
          </c:extLst>
        </c:ser>
        <c:ser>
          <c:idx val="6"/>
          <c:order val="5"/>
          <c:tx>
            <c:strRef>
              <c:f>Yield!$H$4:$H$5</c:f>
              <c:strCache>
                <c:ptCount val="2"/>
                <c:pt idx="0">
                  <c:v>CAOas2-HL</c:v>
                </c:pt>
              </c:strCache>
            </c:strRef>
          </c:tx>
          <c:spPr>
            <a:ln w="2540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C000"/>
              </a:solidFill>
              <a:ln w="15875">
                <a:solidFill>
                  <a:srgbClr val="FFC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Yield!$H$18:$H$27</c:f>
                <c:numCache>
                  <c:formatCode>General</c:formatCode>
                  <c:ptCount val="10"/>
                  <c:pt idx="0">
                    <c:v>1.992E-2</c:v>
                  </c:pt>
                  <c:pt idx="1">
                    <c:v>1.4860999999999999E-2</c:v>
                  </c:pt>
                  <c:pt idx="2">
                    <c:v>1.8242000000000001E-2</c:v>
                  </c:pt>
                  <c:pt idx="3">
                    <c:v>1.6145E-2</c:v>
                  </c:pt>
                  <c:pt idx="4">
                    <c:v>1.6945999999999999E-2</c:v>
                  </c:pt>
                  <c:pt idx="5">
                    <c:v>1.3284000000000001E-2</c:v>
                  </c:pt>
                  <c:pt idx="6">
                    <c:v>1.521E-2</c:v>
                  </c:pt>
                  <c:pt idx="7">
                    <c:v>1.8577E-2</c:v>
                  </c:pt>
                  <c:pt idx="8">
                    <c:v>1.7104000000000001E-2</c:v>
                  </c:pt>
                  <c:pt idx="9">
                    <c:v>1.5329000000000001E-2</c:v>
                  </c:pt>
                </c:numCache>
              </c:numRef>
            </c:plus>
            <c:minus>
              <c:numRef>
                <c:f>Yield!$H$18:$H$27</c:f>
                <c:numCache>
                  <c:formatCode>General</c:formatCode>
                  <c:ptCount val="10"/>
                  <c:pt idx="0">
                    <c:v>1.992E-2</c:v>
                  </c:pt>
                  <c:pt idx="1">
                    <c:v>1.4860999999999999E-2</c:v>
                  </c:pt>
                  <c:pt idx="2">
                    <c:v>1.8242000000000001E-2</c:v>
                  </c:pt>
                  <c:pt idx="3">
                    <c:v>1.6145E-2</c:v>
                  </c:pt>
                  <c:pt idx="4">
                    <c:v>1.6945999999999999E-2</c:v>
                  </c:pt>
                  <c:pt idx="5">
                    <c:v>1.3284000000000001E-2</c:v>
                  </c:pt>
                  <c:pt idx="6">
                    <c:v>1.521E-2</c:v>
                  </c:pt>
                  <c:pt idx="7">
                    <c:v>1.8577E-2</c:v>
                  </c:pt>
                  <c:pt idx="8">
                    <c:v>1.7104000000000001E-2</c:v>
                  </c:pt>
                  <c:pt idx="9">
                    <c:v>1.5329000000000001E-2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Yield!$A$6:$A$14</c:f>
              <c:numCache>
                <c:formatCode>General</c:formatCode>
                <c:ptCount val="9"/>
                <c:pt idx="0">
                  <c:v>29</c:v>
                </c:pt>
                <c:pt idx="1">
                  <c:v>47</c:v>
                </c:pt>
                <c:pt idx="2">
                  <c:v>71</c:v>
                </c:pt>
                <c:pt idx="3">
                  <c:v>110</c:v>
                </c:pt>
                <c:pt idx="4">
                  <c:v>170</c:v>
                </c:pt>
                <c:pt idx="5">
                  <c:v>240</c:v>
                </c:pt>
                <c:pt idx="6">
                  <c:v>391</c:v>
                </c:pt>
                <c:pt idx="7">
                  <c:v>592</c:v>
                </c:pt>
                <c:pt idx="8">
                  <c:v>861</c:v>
                </c:pt>
              </c:numCache>
            </c:numRef>
          </c:xVal>
          <c:yVal>
            <c:numRef>
              <c:f>Yield!$H$6:$H$14</c:f>
              <c:numCache>
                <c:formatCode>General</c:formatCode>
                <c:ptCount val="9"/>
                <c:pt idx="0">
                  <c:v>0.54366174055829197</c:v>
                </c:pt>
                <c:pt idx="1">
                  <c:v>0.52684903748733547</c:v>
                </c:pt>
                <c:pt idx="2">
                  <c:v>0.56338028169014087</c:v>
                </c:pt>
                <c:pt idx="3">
                  <c:v>0.57359307359307365</c:v>
                </c:pt>
                <c:pt idx="4">
                  <c:v>0.56022408963585446</c:v>
                </c:pt>
                <c:pt idx="5">
                  <c:v>0.50297619047619047</c:v>
                </c:pt>
                <c:pt idx="6">
                  <c:v>0.39398368042869325</c:v>
                </c:pt>
                <c:pt idx="7">
                  <c:v>0.29037966537966542</c:v>
                </c:pt>
                <c:pt idx="8">
                  <c:v>0.20518776616337592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C613-4FA4-BE9D-0355E1FE0260}"/>
            </c:ext>
          </c:extLst>
        </c:ser>
        <c:ser>
          <c:idx val="3"/>
          <c:order val="6"/>
          <c:tx>
            <c:strRef>
              <c:f>Yield!$E$4:$E$5</c:f>
              <c:strCache>
                <c:ptCount val="2"/>
                <c:pt idx="0">
                  <c:v>CAOas3-LL</c:v>
                </c:pt>
              </c:strCache>
            </c:strRef>
          </c:tx>
          <c:spPr>
            <a:ln w="25400" cap="rnd">
              <a:solidFill>
                <a:srgbClr val="00B050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15875">
                <a:solidFill>
                  <a:srgbClr val="00B05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Yield!$E$18:$E$27</c:f>
                <c:numCache>
                  <c:formatCode>General</c:formatCode>
                  <c:ptCount val="10"/>
                  <c:pt idx="0">
                    <c:v>1.4919999999999999E-2</c:v>
                  </c:pt>
                  <c:pt idx="1">
                    <c:v>1.4860999999999999E-2</c:v>
                  </c:pt>
                  <c:pt idx="2">
                    <c:v>1.2241999999999999E-2</c:v>
                  </c:pt>
                  <c:pt idx="3">
                    <c:v>1.6145E-2</c:v>
                  </c:pt>
                  <c:pt idx="4">
                    <c:v>1.6945999999999999E-2</c:v>
                  </c:pt>
                  <c:pt idx="5">
                    <c:v>1.3284000000000001E-2</c:v>
                  </c:pt>
                  <c:pt idx="6">
                    <c:v>1.521E-2</c:v>
                  </c:pt>
                  <c:pt idx="7">
                    <c:v>1.8577E-2</c:v>
                  </c:pt>
                  <c:pt idx="8">
                    <c:v>1.7104000000000001E-2</c:v>
                  </c:pt>
                  <c:pt idx="9">
                    <c:v>1.5329000000000001E-2</c:v>
                  </c:pt>
                </c:numCache>
              </c:numRef>
            </c:plus>
            <c:minus>
              <c:numRef>
                <c:f>Yield!$E$18:$E$27</c:f>
                <c:numCache>
                  <c:formatCode>General</c:formatCode>
                  <c:ptCount val="10"/>
                  <c:pt idx="0">
                    <c:v>1.4919999999999999E-2</c:v>
                  </c:pt>
                  <c:pt idx="1">
                    <c:v>1.4860999999999999E-2</c:v>
                  </c:pt>
                  <c:pt idx="2">
                    <c:v>1.2241999999999999E-2</c:v>
                  </c:pt>
                  <c:pt idx="3">
                    <c:v>1.6145E-2</c:v>
                  </c:pt>
                  <c:pt idx="4">
                    <c:v>1.6945999999999999E-2</c:v>
                  </c:pt>
                  <c:pt idx="5">
                    <c:v>1.3284000000000001E-2</c:v>
                  </c:pt>
                  <c:pt idx="6">
                    <c:v>1.521E-2</c:v>
                  </c:pt>
                  <c:pt idx="7">
                    <c:v>1.8577E-2</c:v>
                  </c:pt>
                  <c:pt idx="8">
                    <c:v>1.7104000000000001E-2</c:v>
                  </c:pt>
                  <c:pt idx="9">
                    <c:v>1.5329000000000001E-2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Yield!$A$6:$A$14</c:f>
              <c:numCache>
                <c:formatCode>General</c:formatCode>
                <c:ptCount val="9"/>
                <c:pt idx="0">
                  <c:v>29</c:v>
                </c:pt>
                <c:pt idx="1">
                  <c:v>47</c:v>
                </c:pt>
                <c:pt idx="2">
                  <c:v>71</c:v>
                </c:pt>
                <c:pt idx="3">
                  <c:v>110</c:v>
                </c:pt>
                <c:pt idx="4">
                  <c:v>170</c:v>
                </c:pt>
                <c:pt idx="5">
                  <c:v>240</c:v>
                </c:pt>
                <c:pt idx="6">
                  <c:v>391</c:v>
                </c:pt>
                <c:pt idx="7">
                  <c:v>592</c:v>
                </c:pt>
                <c:pt idx="8">
                  <c:v>861</c:v>
                </c:pt>
              </c:numCache>
            </c:numRef>
          </c:xVal>
          <c:yVal>
            <c:numRef>
              <c:f>Yield!$E$6:$E$14</c:f>
              <c:numCache>
                <c:formatCode>General</c:formatCode>
                <c:ptCount val="9"/>
                <c:pt idx="0">
                  <c:v>0.49261083743842365</c:v>
                </c:pt>
                <c:pt idx="1">
                  <c:v>0.47112462006079037</c:v>
                </c:pt>
                <c:pt idx="2">
                  <c:v>0.50972501676727022</c:v>
                </c:pt>
                <c:pt idx="3">
                  <c:v>0.50168398268398273</c:v>
                </c:pt>
                <c:pt idx="4">
                  <c:v>0.41316526610644261</c:v>
                </c:pt>
                <c:pt idx="5">
                  <c:v>0.34325396825396826</c:v>
                </c:pt>
                <c:pt idx="6">
                  <c:v>0.2545365972475947</c:v>
                </c:pt>
                <c:pt idx="7">
                  <c:v>0.18339768339768342</c:v>
                </c:pt>
                <c:pt idx="8">
                  <c:v>0.1263757535534539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C613-4FA4-BE9D-0355E1FE0260}"/>
            </c:ext>
          </c:extLst>
        </c:ser>
        <c:ser>
          <c:idx val="7"/>
          <c:order val="7"/>
          <c:tx>
            <c:strRef>
              <c:f>Yield!$I$4:$I$5</c:f>
              <c:strCache>
                <c:ptCount val="2"/>
                <c:pt idx="0">
                  <c:v>CAOas3-HL</c:v>
                </c:pt>
              </c:strCache>
            </c:strRef>
          </c:tx>
          <c:spPr>
            <a:ln w="2540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15875">
                <a:solidFill>
                  <a:srgbClr val="00B05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Yield!$I$18:$I$27</c:f>
                <c:numCache>
                  <c:formatCode>General</c:formatCode>
                  <c:ptCount val="10"/>
                  <c:pt idx="0">
                    <c:v>1.3195999999999999E-2</c:v>
                  </c:pt>
                  <c:pt idx="1">
                    <c:v>1.4304000000000001E-2</c:v>
                  </c:pt>
                  <c:pt idx="2">
                    <c:v>1.4399E-2</c:v>
                  </c:pt>
                  <c:pt idx="3">
                    <c:v>1.3195999999999999E-2</c:v>
                  </c:pt>
                  <c:pt idx="4">
                    <c:v>1.8671E-2</c:v>
                  </c:pt>
                  <c:pt idx="5">
                    <c:v>1.7722000000000002E-2</c:v>
                  </c:pt>
                  <c:pt idx="6">
                    <c:v>1.6202999999999999E-2</c:v>
                  </c:pt>
                  <c:pt idx="7">
                    <c:v>1.9872999999999998E-2</c:v>
                  </c:pt>
                  <c:pt idx="8">
                    <c:v>1.5899E-2</c:v>
                  </c:pt>
                  <c:pt idx="9">
                    <c:v>1.9904999999999999E-2</c:v>
                  </c:pt>
                </c:numCache>
              </c:numRef>
            </c:plus>
            <c:minus>
              <c:numRef>
                <c:f>Yield!$I$18:$I$27</c:f>
                <c:numCache>
                  <c:formatCode>General</c:formatCode>
                  <c:ptCount val="10"/>
                  <c:pt idx="0">
                    <c:v>1.3195999999999999E-2</c:v>
                  </c:pt>
                  <c:pt idx="1">
                    <c:v>1.4304000000000001E-2</c:v>
                  </c:pt>
                  <c:pt idx="2">
                    <c:v>1.4399E-2</c:v>
                  </c:pt>
                  <c:pt idx="3">
                    <c:v>1.3195999999999999E-2</c:v>
                  </c:pt>
                  <c:pt idx="4">
                    <c:v>1.8671E-2</c:v>
                  </c:pt>
                  <c:pt idx="5">
                    <c:v>1.7722000000000002E-2</c:v>
                  </c:pt>
                  <c:pt idx="6">
                    <c:v>1.6202999999999999E-2</c:v>
                  </c:pt>
                  <c:pt idx="7">
                    <c:v>1.9872999999999998E-2</c:v>
                  </c:pt>
                  <c:pt idx="8">
                    <c:v>1.5899E-2</c:v>
                  </c:pt>
                  <c:pt idx="9">
                    <c:v>1.9904999999999999E-2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Yield!$A$6:$A$14</c:f>
              <c:numCache>
                <c:formatCode>General</c:formatCode>
                <c:ptCount val="9"/>
                <c:pt idx="0">
                  <c:v>29</c:v>
                </c:pt>
                <c:pt idx="1">
                  <c:v>47</c:v>
                </c:pt>
                <c:pt idx="2">
                  <c:v>71</c:v>
                </c:pt>
                <c:pt idx="3">
                  <c:v>110</c:v>
                </c:pt>
                <c:pt idx="4">
                  <c:v>170</c:v>
                </c:pt>
                <c:pt idx="5">
                  <c:v>240</c:v>
                </c:pt>
                <c:pt idx="6">
                  <c:v>391</c:v>
                </c:pt>
                <c:pt idx="7">
                  <c:v>592</c:v>
                </c:pt>
                <c:pt idx="8">
                  <c:v>861</c:v>
                </c:pt>
              </c:numCache>
            </c:numRef>
          </c:xVal>
          <c:yVal>
            <c:numRef>
              <c:f>Yield!$I$6:$I$14</c:f>
              <c:numCache>
                <c:formatCode>General</c:formatCode>
                <c:ptCount val="9"/>
                <c:pt idx="0">
                  <c:v>0.55978653530377998</c:v>
                </c:pt>
                <c:pt idx="1">
                  <c:v>0.51291793313069911</c:v>
                </c:pt>
                <c:pt idx="2">
                  <c:v>0.55248155600268278</c:v>
                </c:pt>
                <c:pt idx="3">
                  <c:v>0.54329004329004338</c:v>
                </c:pt>
                <c:pt idx="4">
                  <c:v>0.46218487394957991</c:v>
                </c:pt>
                <c:pt idx="5">
                  <c:v>0.40376984126984133</c:v>
                </c:pt>
                <c:pt idx="6">
                  <c:v>0.30934112775544997</c:v>
                </c:pt>
                <c:pt idx="7">
                  <c:v>0.22522522522522523</c:v>
                </c:pt>
                <c:pt idx="8">
                  <c:v>0.16094242575078813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C613-4FA4-BE9D-0355E1FE02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8624848"/>
        <c:axId val="618619440"/>
      </c:scatterChart>
      <c:valAx>
        <c:axId val="6186248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PAR </a:t>
                </a:r>
                <a:r>
                  <a:rPr lang="en-US" dirty="0" smtClean="0"/>
                  <a:t>(</a:t>
                </a:r>
                <a:r>
                  <a:rPr lang="en-US" sz="1800" b="1" i="0" u="none" strike="noStrike" baseline="0" dirty="0" err="1" smtClean="0">
                    <a:effectLst/>
                  </a:rPr>
                  <a:t>μmole</a:t>
                </a:r>
                <a:r>
                  <a:rPr lang="en-US" sz="1800" b="1" i="0" u="none" strike="noStrike" baseline="0" dirty="0" smtClean="0">
                    <a:effectLst/>
                  </a:rPr>
                  <a:t> photon m</a:t>
                </a:r>
                <a:r>
                  <a:rPr lang="en-US" sz="1800" b="1" i="0" u="none" strike="noStrike" baseline="30000" dirty="0" smtClean="0">
                    <a:effectLst/>
                  </a:rPr>
                  <a:t>-2</a:t>
                </a:r>
                <a:r>
                  <a:rPr lang="en-US" sz="1800" b="1" i="0" u="none" strike="noStrike" baseline="0" dirty="0" smtClean="0">
                    <a:effectLst/>
                  </a:rPr>
                  <a:t> s</a:t>
                </a:r>
                <a:r>
                  <a:rPr lang="en-US" sz="1800" b="1" i="0" u="none" strike="noStrike" baseline="30000" dirty="0" smtClean="0">
                    <a:effectLst/>
                  </a:rPr>
                  <a:t>-1</a:t>
                </a:r>
                <a:r>
                  <a:rPr lang="en-US" dirty="0" smtClean="0"/>
                  <a:t>)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8619440"/>
        <c:crosses val="autoZero"/>
        <c:crossBetween val="midCat"/>
      </c:valAx>
      <c:valAx>
        <c:axId val="61861944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PSII quantum yield (</a:t>
                </a:r>
                <a:r>
                  <a:rPr lang="el-GR"/>
                  <a:t>Φ</a:t>
                </a:r>
                <a:r>
                  <a:rPr lang="en-US"/>
                  <a:t> PSII)</a:t>
                </a:r>
              </a:p>
            </c:rich>
          </c:tx>
          <c:layout>
            <c:manualLayout>
              <c:xMode val="edge"/>
              <c:yMode val="edge"/>
              <c:x val="3.048469731146668E-2"/>
              <c:y val="0.17433807112908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8624848"/>
        <c:crosses val="autoZero"/>
        <c:crossBetween val="midCat"/>
      </c:valAx>
      <c:spPr>
        <a:noFill/>
        <a:ln w="25400"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0.22982751139847357"/>
          <c:y val="3.5797465207559435E-2"/>
          <c:w val="0.70655997268634108"/>
          <c:h val="0.1311727837299026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800" b="1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677103554978199"/>
          <c:y val="2.9700422976698511E-2"/>
          <c:w val="0.81041728786864642"/>
          <c:h val="0.79941082403764885"/>
        </c:manualLayout>
      </c:layout>
      <c:scatterChart>
        <c:scatterStyle val="smoothMarker"/>
        <c:varyColors val="0"/>
        <c:ser>
          <c:idx val="4"/>
          <c:order val="0"/>
          <c:tx>
            <c:strRef>
              <c:f>[1]Sheet1!$AF$9</c:f>
              <c:strCache>
                <c:ptCount val="1"/>
                <c:pt idx="0">
                  <c:v>WT-LL</c:v>
                </c:pt>
              </c:strCache>
            </c:strRef>
          </c:tx>
          <c:spPr>
            <a:ln w="25400" cap="rnd">
              <a:solidFill>
                <a:sysClr val="windowText" lastClr="000000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19050">
                <a:solidFill>
                  <a:sysClr val="windowText" lastClr="000000"/>
                </a:solidFill>
                <a:prstDash val="sysDash"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[1]Sheet1!$AF$22:$AF$32</c:f>
                <c:numCache>
                  <c:formatCode>General</c:formatCode>
                  <c:ptCount val="11"/>
                  <c:pt idx="0">
                    <c:v>2.179500094762843E-3</c:v>
                  </c:pt>
                  <c:pt idx="1">
                    <c:v>1.0863571020128826E-2</c:v>
                  </c:pt>
                  <c:pt idx="2">
                    <c:v>3.2707051756006369E-2</c:v>
                  </c:pt>
                  <c:pt idx="3">
                    <c:v>2.853263735512673E-2</c:v>
                  </c:pt>
                  <c:pt idx="4">
                    <c:v>2.361237072490709E-2</c:v>
                  </c:pt>
                  <c:pt idx="5">
                    <c:v>2.0224039264859942E-2</c:v>
                  </c:pt>
                  <c:pt idx="6">
                    <c:v>2.0341526100051719E-2</c:v>
                  </c:pt>
                  <c:pt idx="7">
                    <c:v>2.1069238197027884E-2</c:v>
                  </c:pt>
                  <c:pt idx="8">
                    <c:v>2.1673245449814572E-2</c:v>
                  </c:pt>
                  <c:pt idx="9">
                    <c:v>2.2301428822880009E-2</c:v>
                  </c:pt>
                  <c:pt idx="10">
                    <c:v>2.4992792274757713E-2</c:v>
                  </c:pt>
                </c:numCache>
              </c:numRef>
            </c:plus>
            <c:minus>
              <c:numRef>
                <c:f>[1]Sheet1!$AF$22:$AF$31</c:f>
                <c:numCache>
                  <c:formatCode>General</c:formatCode>
                  <c:ptCount val="10"/>
                  <c:pt idx="0">
                    <c:v>2.179500094762843E-3</c:v>
                  </c:pt>
                  <c:pt idx="1">
                    <c:v>1.0863571020128826E-2</c:v>
                  </c:pt>
                  <c:pt idx="2">
                    <c:v>3.2707051756006369E-2</c:v>
                  </c:pt>
                  <c:pt idx="3">
                    <c:v>2.853263735512673E-2</c:v>
                  </c:pt>
                  <c:pt idx="4">
                    <c:v>2.361237072490709E-2</c:v>
                  </c:pt>
                  <c:pt idx="5">
                    <c:v>2.0224039264859942E-2</c:v>
                  </c:pt>
                  <c:pt idx="6">
                    <c:v>2.0341526100051719E-2</c:v>
                  </c:pt>
                  <c:pt idx="7">
                    <c:v>2.1069238197027884E-2</c:v>
                  </c:pt>
                  <c:pt idx="8">
                    <c:v>2.1673245449814572E-2</c:v>
                  </c:pt>
                  <c:pt idx="9">
                    <c:v>2.2301428822880009E-2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[1]Sheet1!$AA$10:$AA$19</c:f>
              <c:numCache>
                <c:formatCode>General</c:formatCode>
                <c:ptCount val="10"/>
                <c:pt idx="2">
                  <c:v>42</c:v>
                </c:pt>
                <c:pt idx="3">
                  <c:v>60</c:v>
                </c:pt>
                <c:pt idx="4">
                  <c:v>119.5</c:v>
                </c:pt>
                <c:pt idx="5">
                  <c:v>172.5</c:v>
                </c:pt>
                <c:pt idx="6">
                  <c:v>249</c:v>
                </c:pt>
                <c:pt idx="7">
                  <c:v>400</c:v>
                </c:pt>
                <c:pt idx="8">
                  <c:v>600</c:v>
                </c:pt>
                <c:pt idx="9">
                  <c:v>860</c:v>
                </c:pt>
              </c:numCache>
            </c:numRef>
          </c:xVal>
          <c:yVal>
            <c:numRef>
              <c:f>[1]Sheet1!$AF$10:$AF$19</c:f>
              <c:numCache>
                <c:formatCode>General</c:formatCode>
                <c:ptCount val="10"/>
                <c:pt idx="2">
                  <c:v>6.5000000000000002E-2</c:v>
                </c:pt>
                <c:pt idx="3">
                  <c:v>0.08</c:v>
                </c:pt>
                <c:pt idx="4">
                  <c:v>0.11</c:v>
                </c:pt>
                <c:pt idx="5">
                  <c:v>0.17</c:v>
                </c:pt>
                <c:pt idx="6">
                  <c:v>0.32</c:v>
                </c:pt>
                <c:pt idx="7">
                  <c:v>0.51</c:v>
                </c:pt>
                <c:pt idx="8">
                  <c:v>0.63</c:v>
                </c:pt>
                <c:pt idx="9">
                  <c:v>0.69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CC4-4946-BD8B-283AB11AD4D0}"/>
            </c:ext>
          </c:extLst>
        </c:ser>
        <c:ser>
          <c:idx val="0"/>
          <c:order val="1"/>
          <c:tx>
            <c:strRef>
              <c:f>[1]Sheet1!$AB$9</c:f>
              <c:strCache>
                <c:ptCount val="1"/>
                <c:pt idx="0">
                  <c:v>WT-HL</c:v>
                </c:pt>
              </c:strCache>
            </c:strRef>
          </c:tx>
          <c:spPr>
            <a:ln w="25400" cap="rnd">
              <a:solidFill>
                <a:sysClr val="windowText" lastClr="0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19050">
                <a:solidFill>
                  <a:sysClr val="windowText" lastClr="000000"/>
                </a:solidFill>
              </a:ln>
              <a:effectLst/>
            </c:spPr>
          </c:marker>
          <c:errBars>
            <c:errDir val="x"/>
            <c:errBarType val="both"/>
            <c:errValType val="cust"/>
            <c:noEndCap val="0"/>
            <c:plus>
              <c:numRef>
                <c:f>[1]Sheet1!$AB$22:$AB$32</c:f>
                <c:numCache>
                  <c:formatCode>General</c:formatCode>
                  <c:ptCount val="11"/>
                  <c:pt idx="0">
                    <c:v>1.8441923878762517E-3</c:v>
                  </c:pt>
                  <c:pt idx="1">
                    <c:v>9.1922524016474685E-3</c:v>
                  </c:pt>
                  <c:pt idx="2">
                    <c:v>2.7675197639697696E-2</c:v>
                  </c:pt>
                  <c:pt idx="3">
                    <c:v>2.4143000838953387E-2</c:v>
                  </c:pt>
                  <c:pt idx="4">
                    <c:v>1.9979698305690616E-2</c:v>
                  </c:pt>
                  <c:pt idx="5">
                    <c:v>1.7112648608727642E-2</c:v>
                  </c:pt>
                  <c:pt idx="6">
                    <c:v>1.7212060546197606E-2</c:v>
                  </c:pt>
                  <c:pt idx="7">
                    <c:v>1.7827816935946671E-2</c:v>
                  </c:pt>
                  <c:pt idx="8">
                    <c:v>1.8338899995996943E-2</c:v>
                  </c:pt>
                  <c:pt idx="9">
                    <c:v>1.8870439773206162E-2</c:v>
                  </c:pt>
                  <c:pt idx="10">
                    <c:v>2.114774730941037E-2</c:v>
                  </c:pt>
                </c:numCache>
              </c:numRef>
            </c:plus>
            <c:minus>
              <c:numRef>
                <c:f>[1]Sheet1!$AB$22:$AB$32</c:f>
                <c:numCache>
                  <c:formatCode>General</c:formatCode>
                  <c:ptCount val="11"/>
                  <c:pt idx="0">
                    <c:v>1.8441923878762517E-3</c:v>
                  </c:pt>
                  <c:pt idx="1">
                    <c:v>9.1922524016474685E-3</c:v>
                  </c:pt>
                  <c:pt idx="2">
                    <c:v>2.7675197639697696E-2</c:v>
                  </c:pt>
                  <c:pt idx="3">
                    <c:v>2.4143000838953387E-2</c:v>
                  </c:pt>
                  <c:pt idx="4">
                    <c:v>1.9979698305690616E-2</c:v>
                  </c:pt>
                  <c:pt idx="5">
                    <c:v>1.7112648608727642E-2</c:v>
                  </c:pt>
                  <c:pt idx="6">
                    <c:v>1.7212060546197606E-2</c:v>
                  </c:pt>
                  <c:pt idx="7">
                    <c:v>1.7827816935946671E-2</c:v>
                  </c:pt>
                  <c:pt idx="8">
                    <c:v>1.8338899995996943E-2</c:v>
                  </c:pt>
                  <c:pt idx="9">
                    <c:v>1.8870439773206162E-2</c:v>
                  </c:pt>
                  <c:pt idx="10">
                    <c:v>2.114774730941037E-2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cust"/>
            <c:noEndCap val="0"/>
            <c:plus>
              <c:numRef>
                <c:f>[1]Sheet1!$AB$22:$AB$32</c:f>
                <c:numCache>
                  <c:formatCode>General</c:formatCode>
                  <c:ptCount val="11"/>
                  <c:pt idx="0">
                    <c:v>1.8441923878762517E-3</c:v>
                  </c:pt>
                  <c:pt idx="1">
                    <c:v>9.1922524016474685E-3</c:v>
                  </c:pt>
                  <c:pt idx="2">
                    <c:v>2.7675197639697696E-2</c:v>
                  </c:pt>
                  <c:pt idx="3">
                    <c:v>2.4143000838953387E-2</c:v>
                  </c:pt>
                  <c:pt idx="4">
                    <c:v>1.9979698305690616E-2</c:v>
                  </c:pt>
                  <c:pt idx="5">
                    <c:v>1.7112648608727642E-2</c:v>
                  </c:pt>
                  <c:pt idx="6">
                    <c:v>1.7212060546197606E-2</c:v>
                  </c:pt>
                  <c:pt idx="7">
                    <c:v>1.7827816935946671E-2</c:v>
                  </c:pt>
                  <c:pt idx="8">
                    <c:v>1.8338899995996943E-2</c:v>
                  </c:pt>
                  <c:pt idx="9">
                    <c:v>1.8870439773206162E-2</c:v>
                  </c:pt>
                  <c:pt idx="10">
                    <c:v>2.114774730941037E-2</c:v>
                  </c:pt>
                </c:numCache>
              </c:numRef>
            </c:plus>
            <c:minus>
              <c:numRef>
                <c:f>[1]Sheet1!$AB$22:$AB$32</c:f>
                <c:numCache>
                  <c:formatCode>General</c:formatCode>
                  <c:ptCount val="11"/>
                  <c:pt idx="0">
                    <c:v>1.8441923878762517E-3</c:v>
                  </c:pt>
                  <c:pt idx="1">
                    <c:v>9.1922524016474685E-3</c:v>
                  </c:pt>
                  <c:pt idx="2">
                    <c:v>2.7675197639697696E-2</c:v>
                  </c:pt>
                  <c:pt idx="3">
                    <c:v>2.4143000838953387E-2</c:v>
                  </c:pt>
                  <c:pt idx="4">
                    <c:v>1.9979698305690616E-2</c:v>
                  </c:pt>
                  <c:pt idx="5">
                    <c:v>1.7112648608727642E-2</c:v>
                  </c:pt>
                  <c:pt idx="6">
                    <c:v>1.7212060546197606E-2</c:v>
                  </c:pt>
                  <c:pt idx="7">
                    <c:v>1.7827816935946671E-2</c:v>
                  </c:pt>
                  <c:pt idx="8">
                    <c:v>1.8338899995996943E-2</c:v>
                  </c:pt>
                  <c:pt idx="9">
                    <c:v>1.8870439773206162E-2</c:v>
                  </c:pt>
                  <c:pt idx="10">
                    <c:v>2.114774730941037E-2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[1]Sheet1!$AA$10:$AA$19</c:f>
              <c:numCache>
                <c:formatCode>General</c:formatCode>
                <c:ptCount val="10"/>
                <c:pt idx="2">
                  <c:v>42</c:v>
                </c:pt>
                <c:pt idx="3">
                  <c:v>60</c:v>
                </c:pt>
                <c:pt idx="4">
                  <c:v>119.5</c:v>
                </c:pt>
                <c:pt idx="5">
                  <c:v>172.5</c:v>
                </c:pt>
                <c:pt idx="6">
                  <c:v>249</c:v>
                </c:pt>
                <c:pt idx="7">
                  <c:v>400</c:v>
                </c:pt>
                <c:pt idx="8">
                  <c:v>600</c:v>
                </c:pt>
                <c:pt idx="9">
                  <c:v>860</c:v>
                </c:pt>
              </c:numCache>
            </c:numRef>
          </c:xVal>
          <c:yVal>
            <c:numRef>
              <c:f>[1]Sheet1!$AB$10:$AB$19</c:f>
              <c:numCache>
                <c:formatCode>General</c:formatCode>
                <c:ptCount val="10"/>
                <c:pt idx="2">
                  <c:v>0.05</c:v>
                </c:pt>
                <c:pt idx="3">
                  <c:v>7.0000000000000007E-2</c:v>
                </c:pt>
                <c:pt idx="4">
                  <c:v>0.08</c:v>
                </c:pt>
                <c:pt idx="5">
                  <c:v>0.1</c:v>
                </c:pt>
                <c:pt idx="6">
                  <c:v>0.15</c:v>
                </c:pt>
                <c:pt idx="7">
                  <c:v>0.24</c:v>
                </c:pt>
                <c:pt idx="8">
                  <c:v>0.36</c:v>
                </c:pt>
                <c:pt idx="9">
                  <c:v>0.45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CC4-4946-BD8B-283AB11AD4D0}"/>
            </c:ext>
          </c:extLst>
        </c:ser>
        <c:ser>
          <c:idx val="6"/>
          <c:order val="2"/>
          <c:tx>
            <c:strRef>
              <c:f>[1]Sheet1!$AH$9</c:f>
              <c:strCache>
                <c:ptCount val="1"/>
                <c:pt idx="0">
                  <c:v>CAOas1-LL</c:v>
                </c:pt>
              </c:strCache>
            </c:strRef>
          </c:tx>
          <c:spPr>
            <a:ln w="25400" cap="rnd">
              <a:solidFill>
                <a:srgbClr val="00B0F0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rgbClr val="00B0F0"/>
              </a:solidFill>
              <a:ln w="19050">
                <a:solidFill>
                  <a:srgbClr val="00B0F0"/>
                </a:solidFill>
                <a:prstDash val="sysDash"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[1]Sheet1!$AH$22:$AH$32</c:f>
                <c:numCache>
                  <c:formatCode>General</c:formatCode>
                  <c:ptCount val="11"/>
                  <c:pt idx="0">
                    <c:v>1.5088846809896605E-3</c:v>
                  </c:pt>
                  <c:pt idx="1">
                    <c:v>7.5209337831661106E-3</c:v>
                  </c:pt>
                  <c:pt idx="2">
                    <c:v>2.2643343523389023E-2</c:v>
                  </c:pt>
                  <c:pt idx="3">
                    <c:v>1.9753364322780045E-2</c:v>
                  </c:pt>
                  <c:pt idx="4">
                    <c:v>1.6347025886474142E-2</c:v>
                  </c:pt>
                  <c:pt idx="5">
                    <c:v>1.4001257952595346E-2</c:v>
                  </c:pt>
                  <c:pt idx="6">
                    <c:v>1.4082594992343498E-2</c:v>
                  </c:pt>
                  <c:pt idx="7">
                    <c:v>1.4586395674865457E-2</c:v>
                  </c:pt>
                  <c:pt idx="8">
                    <c:v>1.5004554542179319E-2</c:v>
                  </c:pt>
                  <c:pt idx="9">
                    <c:v>1.5439450723532313E-2</c:v>
                  </c:pt>
                  <c:pt idx="10">
                    <c:v>1.7302702344063031E-2</c:v>
                  </c:pt>
                </c:numCache>
              </c:numRef>
            </c:plus>
            <c:minus>
              <c:numRef>
                <c:f>[1]Sheet1!$AH$22:$AH$32</c:f>
                <c:numCache>
                  <c:formatCode>General</c:formatCode>
                  <c:ptCount val="11"/>
                  <c:pt idx="0">
                    <c:v>1.5088846809896605E-3</c:v>
                  </c:pt>
                  <c:pt idx="1">
                    <c:v>7.5209337831661106E-3</c:v>
                  </c:pt>
                  <c:pt idx="2">
                    <c:v>2.2643343523389023E-2</c:v>
                  </c:pt>
                  <c:pt idx="3">
                    <c:v>1.9753364322780045E-2</c:v>
                  </c:pt>
                  <c:pt idx="4">
                    <c:v>1.6347025886474142E-2</c:v>
                  </c:pt>
                  <c:pt idx="5">
                    <c:v>1.4001257952595346E-2</c:v>
                  </c:pt>
                  <c:pt idx="6">
                    <c:v>1.4082594992343498E-2</c:v>
                  </c:pt>
                  <c:pt idx="7">
                    <c:v>1.4586395674865457E-2</c:v>
                  </c:pt>
                  <c:pt idx="8">
                    <c:v>1.5004554542179319E-2</c:v>
                  </c:pt>
                  <c:pt idx="9">
                    <c:v>1.5439450723532313E-2</c:v>
                  </c:pt>
                  <c:pt idx="10">
                    <c:v>1.7302702344063031E-2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[1]Sheet1!$AA$10:$AA$19</c:f>
              <c:numCache>
                <c:formatCode>General</c:formatCode>
                <c:ptCount val="10"/>
                <c:pt idx="2">
                  <c:v>42</c:v>
                </c:pt>
                <c:pt idx="3">
                  <c:v>60</c:v>
                </c:pt>
                <c:pt idx="4">
                  <c:v>119.5</c:v>
                </c:pt>
                <c:pt idx="5">
                  <c:v>172.5</c:v>
                </c:pt>
                <c:pt idx="6">
                  <c:v>249</c:v>
                </c:pt>
                <c:pt idx="7">
                  <c:v>400</c:v>
                </c:pt>
                <c:pt idx="8">
                  <c:v>600</c:v>
                </c:pt>
                <c:pt idx="9">
                  <c:v>860</c:v>
                </c:pt>
              </c:numCache>
            </c:numRef>
          </c:xVal>
          <c:yVal>
            <c:numRef>
              <c:f>[1]Sheet1!$AH$10:$AH$19</c:f>
              <c:numCache>
                <c:formatCode>General</c:formatCode>
                <c:ptCount val="10"/>
                <c:pt idx="2">
                  <c:v>0.11</c:v>
                </c:pt>
                <c:pt idx="3">
                  <c:v>0.121</c:v>
                </c:pt>
                <c:pt idx="4">
                  <c:v>0.17600000000000002</c:v>
                </c:pt>
                <c:pt idx="5">
                  <c:v>0.253</c:v>
                </c:pt>
                <c:pt idx="6">
                  <c:v>0.46199999999999997</c:v>
                </c:pt>
                <c:pt idx="7">
                  <c:v>0.6160000000000001</c:v>
                </c:pt>
                <c:pt idx="8">
                  <c:v>0.74800000000000011</c:v>
                </c:pt>
                <c:pt idx="9">
                  <c:v>0.81400000000000006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4CC4-4946-BD8B-283AB11AD4D0}"/>
            </c:ext>
          </c:extLst>
        </c:ser>
        <c:ser>
          <c:idx val="1"/>
          <c:order val="3"/>
          <c:tx>
            <c:strRef>
              <c:f>[1]Sheet1!$AC$9</c:f>
              <c:strCache>
                <c:ptCount val="1"/>
                <c:pt idx="0">
                  <c:v>CAOas1-HL</c:v>
                </c:pt>
              </c:strCache>
            </c:strRef>
          </c:tx>
          <c:spPr>
            <a:ln w="25400" cap="rnd">
              <a:solidFill>
                <a:srgbClr val="00B0F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F0"/>
              </a:solidFill>
              <a:ln w="19050">
                <a:solidFill>
                  <a:srgbClr val="00B0F0"/>
                </a:solidFill>
              </a:ln>
              <a:effectLst/>
            </c:spPr>
          </c:marker>
          <c:errBars>
            <c:errDir val="x"/>
            <c:errBarType val="both"/>
            <c:errValType val="cust"/>
            <c:noEndCap val="0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cust"/>
            <c:noEndCap val="0"/>
            <c:plus>
              <c:numRef>
                <c:f>[1]Sheet1!$AC$22:$AC$32</c:f>
                <c:numCache>
                  <c:formatCode>General</c:formatCode>
                  <c:ptCount val="11"/>
                  <c:pt idx="0">
                    <c:v>1.6765385344329562E-3</c:v>
                  </c:pt>
                  <c:pt idx="1">
                    <c:v>8.3565930924067895E-3</c:v>
                  </c:pt>
                  <c:pt idx="2">
                    <c:v>2.515927058154336E-2</c:v>
                  </c:pt>
                  <c:pt idx="3">
                    <c:v>2.1948182580866716E-2</c:v>
                  </c:pt>
                  <c:pt idx="4">
                    <c:v>1.8163362096082377E-2</c:v>
                  </c:pt>
                  <c:pt idx="5">
                    <c:v>1.5556953280661494E-2</c:v>
                  </c:pt>
                  <c:pt idx="6">
                    <c:v>1.5647327769270553E-2</c:v>
                  </c:pt>
                  <c:pt idx="7">
                    <c:v>1.6207106305406064E-2</c:v>
                  </c:pt>
                  <c:pt idx="8">
                    <c:v>1.6671727269088131E-2</c:v>
                  </c:pt>
                  <c:pt idx="9">
                    <c:v>1.7154945248369236E-2</c:v>
                  </c:pt>
                  <c:pt idx="10">
                    <c:v>1.9225224826736702E-2</c:v>
                  </c:pt>
                </c:numCache>
              </c:numRef>
            </c:plus>
            <c:minus>
              <c:numRef>
                <c:f>[1]Sheet1!$AC$22:$AC$32</c:f>
                <c:numCache>
                  <c:formatCode>General</c:formatCode>
                  <c:ptCount val="11"/>
                  <c:pt idx="0">
                    <c:v>1.6765385344329562E-3</c:v>
                  </c:pt>
                  <c:pt idx="1">
                    <c:v>8.3565930924067895E-3</c:v>
                  </c:pt>
                  <c:pt idx="2">
                    <c:v>2.515927058154336E-2</c:v>
                  </c:pt>
                  <c:pt idx="3">
                    <c:v>2.1948182580866716E-2</c:v>
                  </c:pt>
                  <c:pt idx="4">
                    <c:v>1.8163362096082377E-2</c:v>
                  </c:pt>
                  <c:pt idx="5">
                    <c:v>1.5556953280661494E-2</c:v>
                  </c:pt>
                  <c:pt idx="6">
                    <c:v>1.5647327769270553E-2</c:v>
                  </c:pt>
                  <c:pt idx="7">
                    <c:v>1.6207106305406064E-2</c:v>
                  </c:pt>
                  <c:pt idx="8">
                    <c:v>1.6671727269088131E-2</c:v>
                  </c:pt>
                  <c:pt idx="9">
                    <c:v>1.7154945248369236E-2</c:v>
                  </c:pt>
                  <c:pt idx="10">
                    <c:v>1.9225224826736702E-2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[1]Sheet1!$AA$10:$AA$19</c:f>
              <c:numCache>
                <c:formatCode>General</c:formatCode>
                <c:ptCount val="10"/>
                <c:pt idx="2">
                  <c:v>42</c:v>
                </c:pt>
                <c:pt idx="3">
                  <c:v>60</c:v>
                </c:pt>
                <c:pt idx="4">
                  <c:v>119.5</c:v>
                </c:pt>
                <c:pt idx="5">
                  <c:v>172.5</c:v>
                </c:pt>
                <c:pt idx="6">
                  <c:v>249</c:v>
                </c:pt>
                <c:pt idx="7">
                  <c:v>400</c:v>
                </c:pt>
                <c:pt idx="8">
                  <c:v>600</c:v>
                </c:pt>
                <c:pt idx="9">
                  <c:v>860</c:v>
                </c:pt>
              </c:numCache>
            </c:numRef>
          </c:xVal>
          <c:yVal>
            <c:numRef>
              <c:f>[1]Sheet1!$AC$10:$AC$19</c:f>
              <c:numCache>
                <c:formatCode>General</c:formatCode>
                <c:ptCount val="10"/>
                <c:pt idx="2">
                  <c:v>0.08</c:v>
                </c:pt>
                <c:pt idx="3">
                  <c:v>9.9000000000000005E-2</c:v>
                </c:pt>
                <c:pt idx="4">
                  <c:v>0.13400000000000001</c:v>
                </c:pt>
                <c:pt idx="5">
                  <c:v>0.15</c:v>
                </c:pt>
                <c:pt idx="6">
                  <c:v>0.19800000000000001</c:v>
                </c:pt>
                <c:pt idx="7">
                  <c:v>0.31900000000000001</c:v>
                </c:pt>
                <c:pt idx="8">
                  <c:v>0.46199999999999997</c:v>
                </c:pt>
                <c:pt idx="9">
                  <c:v>0.56100000000000005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4CC4-4946-BD8B-283AB11AD4D0}"/>
            </c:ext>
          </c:extLst>
        </c:ser>
        <c:ser>
          <c:idx val="5"/>
          <c:order val="4"/>
          <c:tx>
            <c:strRef>
              <c:f>[1]Sheet1!$AG$9</c:f>
              <c:strCache>
                <c:ptCount val="1"/>
                <c:pt idx="0">
                  <c:v>CAOas2-LL</c:v>
                </c:pt>
              </c:strCache>
            </c:strRef>
          </c:tx>
          <c:spPr>
            <a:ln w="25400" cap="rnd">
              <a:solidFill>
                <a:srgbClr val="FFC000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rgbClr val="FFC000"/>
              </a:solidFill>
              <a:ln w="19050">
                <a:solidFill>
                  <a:srgbClr val="FFC000"/>
                </a:solidFill>
                <a:prstDash val="sysDash"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[1]Sheet1!$AG$22:$AG$32</c:f>
                <c:numCache>
                  <c:formatCode>General</c:formatCode>
                  <c:ptCount val="11"/>
                  <c:pt idx="0">
                    <c:v>1.0897500473814215E-3</c:v>
                  </c:pt>
                  <c:pt idx="1">
                    <c:v>5.4317855100644132E-3</c:v>
                  </c:pt>
                  <c:pt idx="2">
                    <c:v>1.6353525878003185E-2</c:v>
                  </c:pt>
                  <c:pt idx="3">
                    <c:v>1.4266318677563365E-2</c:v>
                  </c:pt>
                  <c:pt idx="4">
                    <c:v>1.1806185362453545E-2</c:v>
                  </c:pt>
                  <c:pt idx="5">
                    <c:v>1.0112019632429971E-2</c:v>
                  </c:pt>
                  <c:pt idx="6">
                    <c:v>1.017076305002586E-2</c:v>
                  </c:pt>
                  <c:pt idx="7">
                    <c:v>1.0534619098513942E-2</c:v>
                  </c:pt>
                  <c:pt idx="8">
                    <c:v>1.0836622724907286E-2</c:v>
                  </c:pt>
                  <c:pt idx="9">
                    <c:v>1.1150714411440004E-2</c:v>
                  </c:pt>
                  <c:pt idx="10">
                    <c:v>1.2496396137378856E-2</c:v>
                  </c:pt>
                </c:numCache>
              </c:numRef>
            </c:plus>
            <c:minus>
              <c:numRef>
                <c:f>[1]Sheet1!$AG$22:$AG$32</c:f>
                <c:numCache>
                  <c:formatCode>General</c:formatCode>
                  <c:ptCount val="11"/>
                  <c:pt idx="0">
                    <c:v>1.0897500473814215E-3</c:v>
                  </c:pt>
                  <c:pt idx="1">
                    <c:v>5.4317855100644132E-3</c:v>
                  </c:pt>
                  <c:pt idx="2">
                    <c:v>1.6353525878003185E-2</c:v>
                  </c:pt>
                  <c:pt idx="3">
                    <c:v>1.4266318677563365E-2</c:v>
                  </c:pt>
                  <c:pt idx="4">
                    <c:v>1.1806185362453545E-2</c:v>
                  </c:pt>
                  <c:pt idx="5">
                    <c:v>1.0112019632429971E-2</c:v>
                  </c:pt>
                  <c:pt idx="6">
                    <c:v>1.017076305002586E-2</c:v>
                  </c:pt>
                  <c:pt idx="7">
                    <c:v>1.0534619098513942E-2</c:v>
                  </c:pt>
                  <c:pt idx="8">
                    <c:v>1.0836622724907286E-2</c:v>
                  </c:pt>
                  <c:pt idx="9">
                    <c:v>1.1150714411440004E-2</c:v>
                  </c:pt>
                  <c:pt idx="10">
                    <c:v>1.2496396137378856E-2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[1]Sheet1!$AA$10:$AA$19</c:f>
              <c:numCache>
                <c:formatCode>General</c:formatCode>
                <c:ptCount val="10"/>
                <c:pt idx="2">
                  <c:v>42</c:v>
                </c:pt>
                <c:pt idx="3">
                  <c:v>60</c:v>
                </c:pt>
                <c:pt idx="4">
                  <c:v>119.5</c:v>
                </c:pt>
                <c:pt idx="5">
                  <c:v>172.5</c:v>
                </c:pt>
                <c:pt idx="6">
                  <c:v>249</c:v>
                </c:pt>
                <c:pt idx="7">
                  <c:v>400</c:v>
                </c:pt>
                <c:pt idx="8">
                  <c:v>600</c:v>
                </c:pt>
                <c:pt idx="9">
                  <c:v>860</c:v>
                </c:pt>
              </c:numCache>
            </c:numRef>
          </c:xVal>
          <c:yVal>
            <c:numRef>
              <c:f>[1]Sheet1!$AG$10:$AG$19</c:f>
              <c:numCache>
                <c:formatCode>General</c:formatCode>
                <c:ptCount val="10"/>
                <c:pt idx="2">
                  <c:v>0.1</c:v>
                </c:pt>
                <c:pt idx="3">
                  <c:v>0.11</c:v>
                </c:pt>
                <c:pt idx="4">
                  <c:v>0.16</c:v>
                </c:pt>
                <c:pt idx="5">
                  <c:v>0.23</c:v>
                </c:pt>
                <c:pt idx="6">
                  <c:v>0.42</c:v>
                </c:pt>
                <c:pt idx="7">
                  <c:v>0.56000000000000005</c:v>
                </c:pt>
                <c:pt idx="8">
                  <c:v>0.68</c:v>
                </c:pt>
                <c:pt idx="9">
                  <c:v>0.74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4CC4-4946-BD8B-283AB11AD4D0}"/>
            </c:ext>
          </c:extLst>
        </c:ser>
        <c:ser>
          <c:idx val="2"/>
          <c:order val="5"/>
          <c:tx>
            <c:strRef>
              <c:f>[1]Sheet1!$AD$9</c:f>
              <c:strCache>
                <c:ptCount val="1"/>
                <c:pt idx="0">
                  <c:v>CAOas2-HL</c:v>
                </c:pt>
              </c:strCache>
            </c:strRef>
          </c:tx>
          <c:spPr>
            <a:ln w="2540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C000"/>
              </a:solidFill>
              <a:ln w="19050">
                <a:solidFill>
                  <a:srgbClr val="FFC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[1]Sheet1!$AD$22:$AD$32</c:f>
                <c:numCache>
                  <c:formatCode>General</c:formatCode>
                  <c:ptCount val="11"/>
                  <c:pt idx="0">
                    <c:v>1.3412308275463649E-3</c:v>
                  </c:pt>
                  <c:pt idx="1">
                    <c:v>6.6852744739254307E-3</c:v>
                  </c:pt>
                  <c:pt idx="2">
                    <c:v>2.0127416465234686E-2</c:v>
                  </c:pt>
                  <c:pt idx="3">
                    <c:v>1.7558546064693373E-2</c:v>
                  </c:pt>
                  <c:pt idx="4">
                    <c:v>1.4530689676865903E-2</c:v>
                  </c:pt>
                  <c:pt idx="5">
                    <c:v>1.2445562624529196E-2</c:v>
                  </c:pt>
                  <c:pt idx="6">
                    <c:v>1.2517862215416443E-2</c:v>
                  </c:pt>
                  <c:pt idx="7">
                    <c:v>1.296568504432485E-2</c:v>
                  </c:pt>
                  <c:pt idx="8">
                    <c:v>1.3337381815270506E-2</c:v>
                  </c:pt>
                  <c:pt idx="9">
                    <c:v>1.3723956198695389E-2</c:v>
                  </c:pt>
                  <c:pt idx="10">
                    <c:v>1.5380179861389363E-2</c:v>
                  </c:pt>
                </c:numCache>
              </c:numRef>
            </c:plus>
            <c:minus>
              <c:numRef>
                <c:f>[1]Sheet1!$AD$22:$AD$32</c:f>
                <c:numCache>
                  <c:formatCode>General</c:formatCode>
                  <c:ptCount val="11"/>
                  <c:pt idx="0">
                    <c:v>1.3412308275463649E-3</c:v>
                  </c:pt>
                  <c:pt idx="1">
                    <c:v>6.6852744739254307E-3</c:v>
                  </c:pt>
                  <c:pt idx="2">
                    <c:v>2.0127416465234686E-2</c:v>
                  </c:pt>
                  <c:pt idx="3">
                    <c:v>1.7558546064693373E-2</c:v>
                  </c:pt>
                  <c:pt idx="4">
                    <c:v>1.4530689676865903E-2</c:v>
                  </c:pt>
                  <c:pt idx="5">
                    <c:v>1.2445562624529196E-2</c:v>
                  </c:pt>
                  <c:pt idx="6">
                    <c:v>1.2517862215416443E-2</c:v>
                  </c:pt>
                  <c:pt idx="7">
                    <c:v>1.296568504432485E-2</c:v>
                  </c:pt>
                  <c:pt idx="8">
                    <c:v>1.3337381815270506E-2</c:v>
                  </c:pt>
                  <c:pt idx="9">
                    <c:v>1.3723956198695389E-2</c:v>
                  </c:pt>
                  <c:pt idx="10">
                    <c:v>1.5380179861389363E-2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[1]Sheet1!$AA$10:$AA$19</c:f>
              <c:numCache>
                <c:formatCode>General</c:formatCode>
                <c:ptCount val="10"/>
                <c:pt idx="2">
                  <c:v>42</c:v>
                </c:pt>
                <c:pt idx="3">
                  <c:v>60</c:v>
                </c:pt>
                <c:pt idx="4">
                  <c:v>119.5</c:v>
                </c:pt>
                <c:pt idx="5">
                  <c:v>172.5</c:v>
                </c:pt>
                <c:pt idx="6">
                  <c:v>249</c:v>
                </c:pt>
                <c:pt idx="7">
                  <c:v>400</c:v>
                </c:pt>
                <c:pt idx="8">
                  <c:v>600</c:v>
                </c:pt>
                <c:pt idx="9">
                  <c:v>860</c:v>
                </c:pt>
              </c:numCache>
            </c:numRef>
          </c:xVal>
          <c:yVal>
            <c:numRef>
              <c:f>[1]Sheet1!$AD$10:$AD$19</c:f>
              <c:numCache>
                <c:formatCode>General</c:formatCode>
                <c:ptCount val="10"/>
                <c:pt idx="2">
                  <c:v>0.06</c:v>
                </c:pt>
                <c:pt idx="3">
                  <c:v>0.09</c:v>
                </c:pt>
                <c:pt idx="4">
                  <c:v>0.12</c:v>
                </c:pt>
                <c:pt idx="5">
                  <c:v>0.13</c:v>
                </c:pt>
                <c:pt idx="6">
                  <c:v>0.18</c:v>
                </c:pt>
                <c:pt idx="7">
                  <c:v>0.28999999999999998</c:v>
                </c:pt>
                <c:pt idx="8">
                  <c:v>0.42</c:v>
                </c:pt>
                <c:pt idx="9">
                  <c:v>0.51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4CC4-4946-BD8B-283AB11AD4D0}"/>
            </c:ext>
          </c:extLst>
        </c:ser>
        <c:ser>
          <c:idx val="7"/>
          <c:order val="6"/>
          <c:tx>
            <c:strRef>
              <c:f>[1]Sheet1!$AI$9</c:f>
              <c:strCache>
                <c:ptCount val="1"/>
                <c:pt idx="0">
                  <c:v>CAOas3-LL</c:v>
                </c:pt>
              </c:strCache>
            </c:strRef>
          </c:tx>
          <c:spPr>
            <a:ln w="25400" cap="rnd">
              <a:solidFill>
                <a:srgbClr val="00B050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19050">
                <a:solidFill>
                  <a:srgbClr val="00B050"/>
                </a:solidFill>
                <a:prstDash val="sysDash"/>
              </a:ln>
              <a:effectLst/>
            </c:spPr>
          </c:marker>
          <c:errBars>
            <c:errDir val="x"/>
            <c:errBarType val="both"/>
            <c:errValType val="cust"/>
            <c:noEndCap val="0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cust"/>
            <c:noEndCap val="0"/>
            <c:plus>
              <c:numRef>
                <c:f>[1]Sheet1!$AI$22:$AI$32</c:f>
                <c:numCache>
                  <c:formatCode>General</c:formatCode>
                  <c:ptCount val="11"/>
                  <c:pt idx="0">
                    <c:v>1.3412308275463649E-3</c:v>
                  </c:pt>
                  <c:pt idx="1">
                    <c:v>6.6852744739254307E-3</c:v>
                  </c:pt>
                  <c:pt idx="2">
                    <c:v>2.0127416465234686E-2</c:v>
                  </c:pt>
                  <c:pt idx="3">
                    <c:v>1.7558546064693373E-2</c:v>
                  </c:pt>
                  <c:pt idx="4">
                    <c:v>1.4530689676865903E-2</c:v>
                  </c:pt>
                  <c:pt idx="5">
                    <c:v>1.8668343936793792E-2</c:v>
                  </c:pt>
                  <c:pt idx="6">
                    <c:v>1.8776793323124662E-2</c:v>
                  </c:pt>
                  <c:pt idx="7">
                    <c:v>1.9448527566487277E-2</c:v>
                  </c:pt>
                  <c:pt idx="8">
                    <c:v>2.0006072722905759E-2</c:v>
                  </c:pt>
                  <c:pt idx="9">
                    <c:v>2.0585934298043083E-2</c:v>
                  </c:pt>
                  <c:pt idx="10">
                    <c:v>2.3070269792084042E-2</c:v>
                  </c:pt>
                </c:numCache>
              </c:numRef>
            </c:plus>
            <c:minus>
              <c:numRef>
                <c:f>[1]Sheet1!$AI$22:$AI$32</c:f>
                <c:numCache>
                  <c:formatCode>General</c:formatCode>
                  <c:ptCount val="11"/>
                  <c:pt idx="0">
                    <c:v>1.3412308275463649E-3</c:v>
                  </c:pt>
                  <c:pt idx="1">
                    <c:v>6.6852744739254307E-3</c:v>
                  </c:pt>
                  <c:pt idx="2">
                    <c:v>2.0127416465234686E-2</c:v>
                  </c:pt>
                  <c:pt idx="3">
                    <c:v>1.7558546064693373E-2</c:v>
                  </c:pt>
                  <c:pt idx="4">
                    <c:v>1.4530689676865903E-2</c:v>
                  </c:pt>
                  <c:pt idx="5">
                    <c:v>1.8668343936793792E-2</c:v>
                  </c:pt>
                  <c:pt idx="6">
                    <c:v>1.8776793323124662E-2</c:v>
                  </c:pt>
                  <c:pt idx="7">
                    <c:v>1.9448527566487277E-2</c:v>
                  </c:pt>
                  <c:pt idx="8">
                    <c:v>2.0006072722905759E-2</c:v>
                  </c:pt>
                  <c:pt idx="9">
                    <c:v>2.0585934298043083E-2</c:v>
                  </c:pt>
                  <c:pt idx="10">
                    <c:v>2.3070269792084042E-2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[1]Sheet1!$AA$10:$AA$19</c:f>
              <c:numCache>
                <c:formatCode>General</c:formatCode>
                <c:ptCount val="10"/>
                <c:pt idx="2">
                  <c:v>42</c:v>
                </c:pt>
                <c:pt idx="3">
                  <c:v>60</c:v>
                </c:pt>
                <c:pt idx="4">
                  <c:v>119.5</c:v>
                </c:pt>
                <c:pt idx="5">
                  <c:v>172.5</c:v>
                </c:pt>
                <c:pt idx="6">
                  <c:v>249</c:v>
                </c:pt>
                <c:pt idx="7">
                  <c:v>400</c:v>
                </c:pt>
                <c:pt idx="8">
                  <c:v>600</c:v>
                </c:pt>
                <c:pt idx="9">
                  <c:v>860</c:v>
                </c:pt>
              </c:numCache>
            </c:numRef>
          </c:xVal>
          <c:yVal>
            <c:numRef>
              <c:f>[1]Sheet1!$AI$10:$AI$19</c:f>
              <c:numCache>
                <c:formatCode>General</c:formatCode>
                <c:ptCount val="10"/>
                <c:pt idx="2">
                  <c:v>0.1144</c:v>
                </c:pt>
                <c:pt idx="3">
                  <c:v>0.14000000000000001</c:v>
                </c:pt>
                <c:pt idx="4">
                  <c:v>0.2</c:v>
                </c:pt>
                <c:pt idx="5">
                  <c:v>0.28000000000000003</c:v>
                </c:pt>
                <c:pt idx="6">
                  <c:v>0.48971999999999993</c:v>
                </c:pt>
                <c:pt idx="7">
                  <c:v>0.6529600000000001</c:v>
                </c:pt>
                <c:pt idx="8">
                  <c:v>0.79288000000000014</c:v>
                </c:pt>
                <c:pt idx="9">
                  <c:v>0.86284000000000005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4CC4-4946-BD8B-283AB11AD4D0}"/>
            </c:ext>
          </c:extLst>
        </c:ser>
        <c:ser>
          <c:idx val="3"/>
          <c:order val="7"/>
          <c:tx>
            <c:strRef>
              <c:f>[1]Sheet1!$AE$9</c:f>
              <c:strCache>
                <c:ptCount val="1"/>
                <c:pt idx="0">
                  <c:v>CAOas3-HL</c:v>
                </c:pt>
              </c:strCache>
            </c:strRef>
          </c:tx>
          <c:spPr>
            <a:ln w="2540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19050">
                <a:solidFill>
                  <a:srgbClr val="00B050"/>
                </a:solidFill>
              </a:ln>
              <a:effectLst/>
            </c:spPr>
          </c:marker>
          <c:errBars>
            <c:errDir val="x"/>
            <c:errBarType val="both"/>
            <c:errValType val="cust"/>
            <c:noEndCap val="0"/>
            <c:plus>
              <c:numRef>
                <c:f>[1]Sheet1!$AE$22:$AE$32</c:f>
                <c:numCache>
                  <c:formatCode>General</c:formatCode>
                  <c:ptCount val="11"/>
                  <c:pt idx="0">
                    <c:v>8.382692672164781E-4</c:v>
                  </c:pt>
                  <c:pt idx="1">
                    <c:v>4.1782965462033948E-3</c:v>
                  </c:pt>
                  <c:pt idx="2">
                    <c:v>1.257963529077168E-2</c:v>
                  </c:pt>
                  <c:pt idx="3">
                    <c:v>1.0974091290433358E-2</c:v>
                  </c:pt>
                  <c:pt idx="4">
                    <c:v>1.6347025886474142E-2</c:v>
                  </c:pt>
                  <c:pt idx="5">
                    <c:v>1.4001257952595346E-2</c:v>
                  </c:pt>
                  <c:pt idx="6">
                    <c:v>1.4082594992343498E-2</c:v>
                  </c:pt>
                  <c:pt idx="7">
                    <c:v>1.4586395674865457E-2</c:v>
                  </c:pt>
                  <c:pt idx="8">
                    <c:v>1.5004554542179319E-2</c:v>
                  </c:pt>
                  <c:pt idx="9">
                    <c:v>1.5439450723532313E-2</c:v>
                  </c:pt>
                  <c:pt idx="10">
                    <c:v>1.7302702344063031E-2</c:v>
                  </c:pt>
                </c:numCache>
              </c:numRef>
            </c:plus>
            <c:minus>
              <c:numRef>
                <c:f>[1]Sheet1!$AE$22:$AE$32</c:f>
                <c:numCache>
                  <c:formatCode>General</c:formatCode>
                  <c:ptCount val="11"/>
                  <c:pt idx="0">
                    <c:v>8.382692672164781E-4</c:v>
                  </c:pt>
                  <c:pt idx="1">
                    <c:v>4.1782965462033948E-3</c:v>
                  </c:pt>
                  <c:pt idx="2">
                    <c:v>1.257963529077168E-2</c:v>
                  </c:pt>
                  <c:pt idx="3">
                    <c:v>1.0974091290433358E-2</c:v>
                  </c:pt>
                  <c:pt idx="4">
                    <c:v>1.6347025886474142E-2</c:v>
                  </c:pt>
                  <c:pt idx="5">
                    <c:v>1.4001257952595346E-2</c:v>
                  </c:pt>
                  <c:pt idx="6">
                    <c:v>1.4082594992343498E-2</c:v>
                  </c:pt>
                  <c:pt idx="7">
                    <c:v>1.4586395674865457E-2</c:v>
                  </c:pt>
                  <c:pt idx="8">
                    <c:v>1.5004554542179319E-2</c:v>
                  </c:pt>
                  <c:pt idx="9">
                    <c:v>1.5439450723532313E-2</c:v>
                  </c:pt>
                  <c:pt idx="10">
                    <c:v>1.7302702344063031E-2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cust"/>
            <c:noEndCap val="0"/>
            <c:plus>
              <c:numRef>
                <c:f>[1]Sheet1!$AE$22:$AE$32</c:f>
                <c:numCache>
                  <c:formatCode>General</c:formatCode>
                  <c:ptCount val="11"/>
                  <c:pt idx="0">
                    <c:v>8.382692672164781E-4</c:v>
                  </c:pt>
                  <c:pt idx="1">
                    <c:v>4.1782965462033948E-3</c:v>
                  </c:pt>
                  <c:pt idx="2">
                    <c:v>1.257963529077168E-2</c:v>
                  </c:pt>
                  <c:pt idx="3">
                    <c:v>1.0974091290433358E-2</c:v>
                  </c:pt>
                  <c:pt idx="4">
                    <c:v>1.6347025886474142E-2</c:v>
                  </c:pt>
                  <c:pt idx="5">
                    <c:v>1.4001257952595346E-2</c:v>
                  </c:pt>
                  <c:pt idx="6">
                    <c:v>1.4082594992343498E-2</c:v>
                  </c:pt>
                  <c:pt idx="7">
                    <c:v>1.4586395674865457E-2</c:v>
                  </c:pt>
                  <c:pt idx="8">
                    <c:v>1.5004554542179319E-2</c:v>
                  </c:pt>
                  <c:pt idx="9">
                    <c:v>1.5439450723532313E-2</c:v>
                  </c:pt>
                  <c:pt idx="10">
                    <c:v>1.7302702344063031E-2</c:v>
                  </c:pt>
                </c:numCache>
              </c:numRef>
            </c:plus>
            <c:minus>
              <c:numRef>
                <c:f>[1]Sheet1!$AE$22:$AE$32</c:f>
                <c:numCache>
                  <c:formatCode>General</c:formatCode>
                  <c:ptCount val="11"/>
                  <c:pt idx="0">
                    <c:v>8.382692672164781E-4</c:v>
                  </c:pt>
                  <c:pt idx="1">
                    <c:v>4.1782965462033948E-3</c:v>
                  </c:pt>
                  <c:pt idx="2">
                    <c:v>1.257963529077168E-2</c:v>
                  </c:pt>
                  <c:pt idx="3">
                    <c:v>1.0974091290433358E-2</c:v>
                  </c:pt>
                  <c:pt idx="4">
                    <c:v>1.6347025886474142E-2</c:v>
                  </c:pt>
                  <c:pt idx="5">
                    <c:v>1.4001257952595346E-2</c:v>
                  </c:pt>
                  <c:pt idx="6">
                    <c:v>1.4082594992343498E-2</c:v>
                  </c:pt>
                  <c:pt idx="7">
                    <c:v>1.4586395674865457E-2</c:v>
                  </c:pt>
                  <c:pt idx="8">
                    <c:v>1.5004554542179319E-2</c:v>
                  </c:pt>
                  <c:pt idx="9">
                    <c:v>1.5439450723532313E-2</c:v>
                  </c:pt>
                  <c:pt idx="10">
                    <c:v>1.7302702344063031E-2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[1]Sheet1!$AA$10:$AA$19</c:f>
              <c:numCache>
                <c:formatCode>General</c:formatCode>
                <c:ptCount val="10"/>
                <c:pt idx="2">
                  <c:v>42</c:v>
                </c:pt>
                <c:pt idx="3">
                  <c:v>60</c:v>
                </c:pt>
                <c:pt idx="4">
                  <c:v>119.5</c:v>
                </c:pt>
                <c:pt idx="5">
                  <c:v>172.5</c:v>
                </c:pt>
                <c:pt idx="6">
                  <c:v>249</c:v>
                </c:pt>
                <c:pt idx="7">
                  <c:v>400</c:v>
                </c:pt>
                <c:pt idx="8">
                  <c:v>600</c:v>
                </c:pt>
                <c:pt idx="9">
                  <c:v>860</c:v>
                </c:pt>
              </c:numCache>
            </c:numRef>
          </c:xVal>
          <c:yVal>
            <c:numRef>
              <c:f>[1]Sheet1!$AE$10:$AE$19</c:f>
              <c:numCache>
                <c:formatCode>General</c:formatCode>
                <c:ptCount val="10"/>
                <c:pt idx="2">
                  <c:v>0.1</c:v>
                </c:pt>
                <c:pt idx="3">
                  <c:v>0.12</c:v>
                </c:pt>
                <c:pt idx="4">
                  <c:v>0.14000000000000001</c:v>
                </c:pt>
                <c:pt idx="5">
                  <c:v>0.19500000000000001</c:v>
                </c:pt>
                <c:pt idx="6">
                  <c:v>0.27</c:v>
                </c:pt>
                <c:pt idx="7">
                  <c:v>0.435</c:v>
                </c:pt>
                <c:pt idx="8">
                  <c:v>0.54600000000000004</c:v>
                </c:pt>
                <c:pt idx="9">
                  <c:v>0.65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4CC4-4946-BD8B-283AB11AD4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35537903"/>
        <c:axId val="1435541647"/>
      </c:scatterChart>
      <c:valAx>
        <c:axId val="143553790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PAR </a:t>
                </a:r>
                <a:r>
                  <a:rPr lang="en-US" dirty="0" smtClean="0"/>
                  <a:t>(</a:t>
                </a:r>
                <a:r>
                  <a:rPr lang="en-US" sz="1800" b="1" i="0" u="none" strike="noStrike" baseline="0" dirty="0" err="1" smtClean="0">
                    <a:effectLst/>
                  </a:rPr>
                  <a:t>μmole</a:t>
                </a:r>
                <a:r>
                  <a:rPr lang="en-US" sz="1800" b="1" i="0" u="none" strike="noStrike" baseline="0" dirty="0" smtClean="0">
                    <a:effectLst/>
                  </a:rPr>
                  <a:t> photon m</a:t>
                </a:r>
                <a:r>
                  <a:rPr lang="en-US" sz="1800" b="1" i="0" u="none" strike="noStrike" baseline="30000" dirty="0" smtClean="0">
                    <a:effectLst/>
                  </a:rPr>
                  <a:t>-2</a:t>
                </a:r>
                <a:r>
                  <a:rPr lang="en-US" sz="1800" b="1" i="0" u="none" strike="noStrike" baseline="0" dirty="0" smtClean="0">
                    <a:effectLst/>
                  </a:rPr>
                  <a:t> s</a:t>
                </a:r>
                <a:r>
                  <a:rPr lang="en-US" sz="1800" b="1" i="0" u="none" strike="noStrike" baseline="30000" dirty="0" smtClean="0">
                    <a:effectLst/>
                  </a:rPr>
                  <a:t>-1</a:t>
                </a:r>
                <a:r>
                  <a:rPr lang="en-US" dirty="0" smtClean="0"/>
                  <a:t>)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317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5541647"/>
        <c:crosses val="autoZero"/>
        <c:crossBetween val="midCat"/>
      </c:valAx>
      <c:valAx>
        <c:axId val="1435541647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Non-photochemical </a:t>
                </a:r>
                <a:r>
                  <a:rPr lang="en-US" dirty="0" smtClean="0"/>
                  <a:t>quenching (NPQ)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2.3190734482820864E-2"/>
              <c:y val="0.1050918872761296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317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5537903"/>
        <c:crosses val="autoZero"/>
        <c:crossBetween val="midCat"/>
      </c:valAx>
      <c:spPr>
        <a:noFill/>
        <a:ln w="31750"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0.15228985535359282"/>
          <c:y val="4.0699271997467819E-2"/>
          <c:w val="0.67934509498916762"/>
          <c:h val="0.115660871417990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0.83097</cdr:x>
      <cdr:y>0.69436</cdr:y>
    </cdr:from>
    <cdr:to>
      <cdr:x>0.86668</cdr:x>
      <cdr:y>0.76499</cdr:y>
    </cdr:to>
    <cdr:sp macro="" textlink="">
      <cdr:nvSpPr>
        <cdr:cNvPr id="2" name="TextBox 3"/>
        <cdr:cNvSpPr txBox="1"/>
      </cdr:nvSpPr>
      <cdr:spPr>
        <a:xfrm xmlns:a="http://schemas.openxmlformats.org/drawingml/2006/main">
          <a:off x="6204056" y="3630953"/>
          <a:ext cx="266624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b="1" dirty="0" smtClean="0"/>
            <a:t>*</a:t>
          </a:r>
          <a:endParaRPr lang="en-US" b="1" dirty="0"/>
        </a:p>
      </cdr:txBody>
    </cdr:sp>
  </cdr:relSizeAnchor>
  <cdr:relSizeAnchor xmlns:cdr="http://schemas.openxmlformats.org/drawingml/2006/chartDrawing">
    <cdr:from>
      <cdr:x>0.61571</cdr:x>
      <cdr:y>0.58842</cdr:y>
    </cdr:from>
    <cdr:to>
      <cdr:x>0.65142</cdr:x>
      <cdr:y>0.65904</cdr:y>
    </cdr:to>
    <cdr:sp macro="" textlink="">
      <cdr:nvSpPr>
        <cdr:cNvPr id="3" name="TextBox 4"/>
        <cdr:cNvSpPr txBox="1"/>
      </cdr:nvSpPr>
      <cdr:spPr>
        <a:xfrm xmlns:a="http://schemas.openxmlformats.org/drawingml/2006/main">
          <a:off x="4596940" y="3076955"/>
          <a:ext cx="266613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b="1" dirty="0" smtClean="0"/>
            <a:t>*</a:t>
          </a:r>
          <a:endParaRPr lang="en-US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0.83545</cdr:x>
      <cdr:y>0.09386</cdr:y>
    </cdr:from>
    <cdr:to>
      <cdr:x>0.90728</cdr:x>
      <cdr:y>0.17415</cdr:y>
    </cdr:to>
    <cdr:sp macro="" textlink="">
      <cdr:nvSpPr>
        <cdr:cNvPr id="2" name="TextBox 14"/>
        <cdr:cNvSpPr txBox="1"/>
      </cdr:nvSpPr>
      <cdr:spPr>
        <a:xfrm xmlns:a="http://schemas.openxmlformats.org/drawingml/2006/main">
          <a:off x="6201915" y="431735"/>
          <a:ext cx="533226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b="1" dirty="0" smtClean="0"/>
            <a:t>**</a:t>
          </a:r>
          <a:endParaRPr lang="en-US" b="1" dirty="0"/>
        </a:p>
      </cdr:txBody>
    </cdr:sp>
  </cdr:relSizeAnchor>
  <cdr:relSizeAnchor xmlns:cdr="http://schemas.openxmlformats.org/drawingml/2006/chartDrawing">
    <cdr:from>
      <cdr:x>0.82333</cdr:x>
      <cdr:y>0.32242</cdr:y>
    </cdr:from>
    <cdr:to>
      <cdr:x>0.89516</cdr:x>
      <cdr:y>0.40271</cdr:y>
    </cdr:to>
    <cdr:sp macro="" textlink="">
      <cdr:nvSpPr>
        <cdr:cNvPr id="3" name="TextBox 14"/>
        <cdr:cNvSpPr txBox="1"/>
      </cdr:nvSpPr>
      <cdr:spPr>
        <a:xfrm xmlns:a="http://schemas.openxmlformats.org/drawingml/2006/main">
          <a:off x="6111953" y="1483133"/>
          <a:ext cx="533226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b="1" dirty="0" smtClean="0"/>
            <a:t>**</a:t>
          </a:r>
          <a:endParaRPr lang="en-US" b="1" dirty="0"/>
        </a:p>
      </cdr:txBody>
    </cdr:sp>
  </cdr:relSizeAnchor>
  <cdr:relSizeAnchor xmlns:cdr="http://schemas.openxmlformats.org/drawingml/2006/chartDrawing">
    <cdr:from>
      <cdr:x>0.33714</cdr:x>
      <cdr:y>0.55829</cdr:y>
    </cdr:from>
    <cdr:to>
      <cdr:x>0.40897</cdr:x>
      <cdr:y>0.63858</cdr:y>
    </cdr:to>
    <cdr:sp macro="" textlink="">
      <cdr:nvSpPr>
        <cdr:cNvPr id="4" name="TextBox 14"/>
        <cdr:cNvSpPr txBox="1"/>
      </cdr:nvSpPr>
      <cdr:spPr>
        <a:xfrm xmlns:a="http://schemas.openxmlformats.org/drawingml/2006/main">
          <a:off x="2502752" y="2568106"/>
          <a:ext cx="533226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b="1" dirty="0" smtClean="0"/>
            <a:t>**</a:t>
          </a:r>
          <a:endParaRPr lang="en-US" b="1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EDDD6-72F5-439E-8187-088536A7B01C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40E2C-3DC4-450F-AFED-D4A9076C8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492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EDDD6-72F5-439E-8187-088536A7B01C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40E2C-3DC4-450F-AFED-D4A9076C8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943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EDDD6-72F5-439E-8187-088536A7B01C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40E2C-3DC4-450F-AFED-D4A9076C8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546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EDDD6-72F5-439E-8187-088536A7B01C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40E2C-3DC4-450F-AFED-D4A9076C8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504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EDDD6-72F5-439E-8187-088536A7B01C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40E2C-3DC4-450F-AFED-D4A9076C8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558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EDDD6-72F5-439E-8187-088536A7B01C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40E2C-3DC4-450F-AFED-D4A9076C8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37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EDDD6-72F5-439E-8187-088536A7B01C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40E2C-3DC4-450F-AFED-D4A9076C8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174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EDDD6-72F5-439E-8187-088536A7B01C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40E2C-3DC4-450F-AFED-D4A9076C8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78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EDDD6-72F5-439E-8187-088536A7B01C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40E2C-3DC4-450F-AFED-D4A9076C8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70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EDDD6-72F5-439E-8187-088536A7B01C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40E2C-3DC4-450F-AFED-D4A9076C8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378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EDDD6-72F5-439E-8187-088536A7B01C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40E2C-3DC4-450F-AFED-D4A9076C8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872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EDDD6-72F5-439E-8187-088536A7B01C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40E2C-3DC4-450F-AFED-D4A9076C8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991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5972582"/>
              </p:ext>
            </p:extLst>
          </p:nvPr>
        </p:nvGraphicFramePr>
        <p:xfrm>
          <a:off x="2812352" y="1092539"/>
          <a:ext cx="6157912" cy="49196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Prism 10" r:id="rId3" imgW="4390002" imgH="3506386" progId="Prism10.Document">
                  <p:embed/>
                </p:oleObj>
              </mc:Choice>
              <mc:Fallback>
                <p:oleObj name="Prism 10" r:id="rId3" imgW="4390002" imgH="3506386" progId="Prism10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12352" y="1092539"/>
                        <a:ext cx="6157912" cy="49196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488147" y="174567"/>
            <a:ext cx="1052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</a:t>
            </a:r>
            <a:r>
              <a:rPr lang="en-US" b="1" dirty="0" smtClean="0"/>
              <a:t>igure S1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96172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4093746"/>
              </p:ext>
            </p:extLst>
          </p:nvPr>
        </p:nvGraphicFramePr>
        <p:xfrm>
          <a:off x="2144682" y="814387"/>
          <a:ext cx="7466041" cy="5229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496460" y="141316"/>
            <a:ext cx="1052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</a:t>
            </a:r>
            <a:r>
              <a:rPr lang="en-US" b="1" dirty="0" smtClean="0"/>
              <a:t>igure S2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31178" y="2485506"/>
            <a:ext cx="266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*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666211" y="2787535"/>
            <a:ext cx="266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*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611090" y="3244333"/>
            <a:ext cx="266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*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741622" y="3706676"/>
            <a:ext cx="266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*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348749" y="4076008"/>
            <a:ext cx="266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*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073538" y="2880723"/>
            <a:ext cx="266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*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497791" y="3275940"/>
            <a:ext cx="266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*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382317" y="3732738"/>
            <a:ext cx="266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*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741622" y="4195081"/>
            <a:ext cx="266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*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605936" y="2492033"/>
            <a:ext cx="419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**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709007" y="3091274"/>
            <a:ext cx="266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*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572210" y="3456223"/>
            <a:ext cx="266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*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8348749" y="4195081"/>
            <a:ext cx="266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*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91613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5354416"/>
              </p:ext>
            </p:extLst>
          </p:nvPr>
        </p:nvGraphicFramePr>
        <p:xfrm>
          <a:off x="2269376" y="786663"/>
          <a:ext cx="7423482" cy="4599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612838" y="91441"/>
            <a:ext cx="1052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</a:t>
            </a:r>
            <a:r>
              <a:rPr lang="en-US" b="1" dirty="0" smtClean="0"/>
              <a:t>igure S3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107744" y="3288287"/>
            <a:ext cx="533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**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640970" y="2500234"/>
            <a:ext cx="533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**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476509" y="1922228"/>
            <a:ext cx="533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**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616628" y="1434548"/>
            <a:ext cx="533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**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548877" y="2717323"/>
            <a:ext cx="533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**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617537" y="2350189"/>
            <a:ext cx="533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**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450970" y="1943906"/>
            <a:ext cx="533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**</a:t>
            </a:r>
            <a:endParaRPr lang="en-US" b="1" dirty="0"/>
          </a:p>
        </p:txBody>
      </p:sp>
      <p:sp>
        <p:nvSpPr>
          <p:cNvPr id="12" name="TextBox 14"/>
          <p:cNvSpPr txBox="1"/>
          <p:nvPr/>
        </p:nvSpPr>
        <p:spPr>
          <a:xfrm>
            <a:off x="6677848" y="2641606"/>
            <a:ext cx="533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/>
              <a:t>**</a:t>
            </a:r>
            <a:endParaRPr lang="en-US" sz="1800" b="1" dirty="0"/>
          </a:p>
        </p:txBody>
      </p:sp>
      <p:sp>
        <p:nvSpPr>
          <p:cNvPr id="13" name="TextBox 14"/>
          <p:cNvSpPr txBox="1"/>
          <p:nvPr/>
        </p:nvSpPr>
        <p:spPr>
          <a:xfrm>
            <a:off x="6704950" y="2869566"/>
            <a:ext cx="533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/>
              <a:t>*</a:t>
            </a:r>
            <a:endParaRPr lang="en-US" sz="1800" b="1" dirty="0"/>
          </a:p>
        </p:txBody>
      </p:sp>
      <p:sp>
        <p:nvSpPr>
          <p:cNvPr id="14" name="TextBox 14"/>
          <p:cNvSpPr txBox="1"/>
          <p:nvPr/>
        </p:nvSpPr>
        <p:spPr>
          <a:xfrm>
            <a:off x="6616628" y="1684878"/>
            <a:ext cx="533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/>
              <a:t>**</a:t>
            </a:r>
            <a:endParaRPr lang="en-US" sz="1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637587" y="3141033"/>
            <a:ext cx="533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/>
              <a:t>*</a:t>
            </a:r>
            <a:endParaRPr lang="en-US" sz="1800" b="1" dirty="0"/>
          </a:p>
        </p:txBody>
      </p:sp>
      <p:sp>
        <p:nvSpPr>
          <p:cNvPr id="16" name="TextBox 14"/>
          <p:cNvSpPr txBox="1"/>
          <p:nvPr/>
        </p:nvSpPr>
        <p:spPr>
          <a:xfrm>
            <a:off x="8450970" y="1657374"/>
            <a:ext cx="533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/>
              <a:t>*</a:t>
            </a:r>
            <a:endParaRPr lang="en-US" sz="1800" b="1" dirty="0"/>
          </a:p>
        </p:txBody>
      </p:sp>
      <p:sp>
        <p:nvSpPr>
          <p:cNvPr id="17" name="TextBox 14"/>
          <p:cNvSpPr txBox="1"/>
          <p:nvPr/>
        </p:nvSpPr>
        <p:spPr>
          <a:xfrm>
            <a:off x="8450970" y="2500234"/>
            <a:ext cx="533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/>
              <a:t>*</a:t>
            </a:r>
            <a:endParaRPr lang="en-US" sz="1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932571" y="3614177"/>
            <a:ext cx="533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*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836837" y="2894260"/>
            <a:ext cx="533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**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58746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18316</TotalTime>
  <Words>65</Words>
  <Application>Microsoft Office PowerPoint</Application>
  <PresentationFormat>Widescreen</PresentationFormat>
  <Paragraphs>40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Prism 10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Ajay Biswal</dc:creator>
  <cp:lastModifiedBy>Deepika</cp:lastModifiedBy>
  <cp:revision>20</cp:revision>
  <dcterms:created xsi:type="dcterms:W3CDTF">2023-07-06T19:45:38Z</dcterms:created>
  <dcterms:modified xsi:type="dcterms:W3CDTF">2023-10-23T06:54:14Z</dcterms:modified>
</cp:coreProperties>
</file>