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177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0367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1251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91416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208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593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534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3664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71044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207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544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A572F-BA1F-455C-A99C-E4B10D028ECE}" type="datetimeFigureOut">
              <a:rPr lang="da-DK" smtClean="0"/>
              <a:t>22-02-2023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89416-977F-41E5-81B8-626463C4D96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172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7" Type="http://schemas.openxmlformats.org/officeDocument/2006/relationships/image" Target="../media/image2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video" Target="../media/media2.mo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987DC7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5400000">
            <a:off x="310397" y="3084821"/>
            <a:ext cx="4428543" cy="2495321"/>
          </a:xfrm>
          <a:prstGeom prst="rect">
            <a:avLst/>
          </a:prstGeom>
        </p:spPr>
      </p:pic>
      <p:pic>
        <p:nvPicPr>
          <p:cNvPr id="3" name="F4D5341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 rot="5400000">
            <a:off x="6722769" y="3132749"/>
            <a:ext cx="4258427" cy="2399466"/>
          </a:xfrm>
          <a:prstGeom prst="rect">
            <a:avLst/>
          </a:prstGeom>
        </p:spPr>
      </p:pic>
      <p:sp>
        <p:nvSpPr>
          <p:cNvPr id="4" name="Rektangel 3"/>
          <p:cNvSpPr/>
          <p:nvPr/>
        </p:nvSpPr>
        <p:spPr>
          <a:xfrm>
            <a:off x="1207340" y="391886"/>
            <a:ext cx="9377612" cy="878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  <a:spcAft>
                <a:spcPts val="0"/>
              </a:spcAft>
            </a:pPr>
            <a:r>
              <a:rPr lang="en-GB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Suppplementary</a:t>
            </a: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video 1  and 2.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Showing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gross motor skills in patient 2 harbouring the G239S variant in </a:t>
            </a:r>
            <a:r>
              <a:rPr lang="en-GB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KCNQ2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at baseline (video 1) and after 3 months of amitriptyline treatment (video 2).</a:t>
            </a:r>
            <a:endParaRPr lang="da-DK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1207340" y="1505326"/>
            <a:ext cx="11613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  <a:spcAft>
                <a:spcPts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Video 1:</a:t>
            </a:r>
            <a:endParaRPr lang="da-DK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7652249" y="1610378"/>
            <a:ext cx="1161391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  <a:spcAft>
                <a:spcPts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Video 2:</a:t>
            </a:r>
            <a:endParaRPr lang="da-DK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3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Office PowerPoint</Application>
  <PresentationFormat>Widescreen</PresentationFormat>
  <Paragraphs>3</Paragraphs>
  <Slides>1</Slides>
  <Notes>0</Notes>
  <HiddenSlides>0</HiddenSlides>
  <MMClips>2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Office-tema</vt:lpstr>
      <vt:lpstr>PowerPoint-præsentation</vt:lpstr>
    </vt:vector>
  </TitlesOfParts>
  <Company>Region Sjaelland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Allan Bayat</dc:creator>
  <cp:lastModifiedBy>Allan Bayat</cp:lastModifiedBy>
  <cp:revision>2</cp:revision>
  <dcterms:created xsi:type="dcterms:W3CDTF">2023-02-22T13:39:05Z</dcterms:created>
  <dcterms:modified xsi:type="dcterms:W3CDTF">2023-02-22T13:43:38Z</dcterms:modified>
</cp:coreProperties>
</file>