
<file path=[Content_Types].xml><?xml version="1.0" encoding="utf-8"?>
<Types xmlns="http://schemas.openxmlformats.org/package/2006/content-types">
  <Default Extension="jpeg" ContentType="image/jpeg"/>
  <Default Extension="JPG" ContentType="image/.jpg"/>
  <Default Extension="tiff" ContentType="image/tif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12192000" cy="6858000"/>
  <p:notesSz cx="6858000" cy="9144000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gs" Target="tags/tag3.xml"/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tiff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tiff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 descr="3-01 王凯豪的论文 修回版本 投稿纳米材料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3830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3-03王凯豪的论文 修回版本 投稿纳米材料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746885" y="0"/>
            <a:ext cx="921512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图片 5" descr="3-02 王凯豪的论文 修回版本 投稿纳米材料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757680" y="0"/>
            <a:ext cx="9417685" cy="685800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COMMONDATA" val="eyJoZGlkIjoiMDg3YjVkYWI1YWMyMDMyOTE5NWJhZTM2MDgxMjM0YzIifQ=="/>
  <p:tag name="commondata" val="eyJoZGlkIjoiNjg3N2ZmMmFhMjg1ZjU4ZTJkYjI2YTg0MTY0ZTRiMDkifQ=="/>
</p:tagLst>
</file>

<file path=ppt/theme/theme1.xml><?xml version="1.0" encoding="utf-8"?>
<a:theme xmlns:a="http://schemas.openxmlformats.org/drawingml/2006/main" name="WPS">
  <a:themeElements>
    <a:clrScheme name="WPS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4874CB"/>
      </a:accent1>
      <a:accent2>
        <a:srgbClr val="E6724B"/>
      </a:accent2>
      <a:accent3>
        <a:srgbClr val="EFBB1F"/>
      </a:accent3>
      <a:accent4>
        <a:srgbClr val="75BD42"/>
      </a:accent4>
      <a:accent5>
        <a:srgbClr val="30C0B4"/>
      </a:accent5>
      <a:accent6>
        <a:srgbClr val="E05269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宽屏</PresentationFormat>
  <Paragraphs>0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2" baseType="lpstr">
      <vt:lpstr>Arial</vt:lpstr>
      <vt:lpstr>宋体</vt:lpstr>
      <vt:lpstr>Wingdings</vt:lpstr>
      <vt:lpstr>Times New Roman</vt:lpstr>
      <vt:lpstr>微软雅黑</vt:lpstr>
      <vt:lpstr>Arial Unicode MS</vt:lpstr>
      <vt:lpstr>Calibri</vt:lpstr>
      <vt:lpstr>黑体</vt:lpstr>
      <vt:lpstr>WPS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dcterms:created xsi:type="dcterms:W3CDTF">2023-09-05T03:47:00Z</dcterms:created>
  <dcterms:modified xsi:type="dcterms:W3CDTF">2023-12-26T06:00:04Z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C1647893677B482AAF177EA717A95E18_12</vt:lpwstr>
  </property>
  <property fmtid="{D5CDD505-2E9C-101B-9397-08002B2CF9AE}" pid="3" name="KSOProductBuildVer">
    <vt:lpwstr>2052-12.1.0.16120</vt:lpwstr>
  </property>
</Properties>
</file>