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63" r:id="rId2"/>
    <p:sldId id="257" r:id="rId3"/>
    <p:sldId id="264" r:id="rId4"/>
    <p:sldId id="258" r:id="rId5"/>
    <p:sldId id="262" r:id="rId6"/>
    <p:sldId id="260" r:id="rId7"/>
    <p:sldId id="261" r:id="rId8"/>
    <p:sldId id="266"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11166D-11FB-48F5-BF14-3E68EBE69FB1}" v="1" dt="2023-05-15T09:55:57.669"/>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226" autoAdjust="0"/>
  </p:normalViewPr>
  <p:slideViewPr>
    <p:cSldViewPr snapToGrid="0">
      <p:cViewPr varScale="1">
        <p:scale>
          <a:sx n="52" d="100"/>
          <a:sy n="52" d="100"/>
        </p:scale>
        <p:origin x="265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mudena García Carrasco" userId="b8518386-7332-4482-8e63-9a55c71bbfbf" providerId="ADAL" clId="{C3331BDD-471B-4634-ABBA-F4DE55892490}"/>
    <pc:docChg chg="undo custSel addSld delSld modSld sldOrd">
      <pc:chgData name="Almudena García Carrasco" userId="b8518386-7332-4482-8e63-9a55c71bbfbf" providerId="ADAL" clId="{C3331BDD-471B-4634-ABBA-F4DE55892490}" dt="2022-11-02T12:30:17.731" v="865" actId="20577"/>
      <pc:docMkLst>
        <pc:docMk/>
      </pc:docMkLst>
      <pc:sldChg chg="addSp delSp modSp add del mod modNotesTx">
        <pc:chgData name="Almudena García Carrasco" userId="b8518386-7332-4482-8e63-9a55c71bbfbf" providerId="ADAL" clId="{C3331BDD-471B-4634-ABBA-F4DE55892490}" dt="2022-11-02T12:20:52.261" v="836" actId="2696"/>
        <pc:sldMkLst>
          <pc:docMk/>
          <pc:sldMk cId="2629322568" sldId="257"/>
        </pc:sldMkLst>
        <pc:spChg chg="del">
          <ac:chgData name="Almudena García Carrasco" userId="b8518386-7332-4482-8e63-9a55c71bbfbf" providerId="ADAL" clId="{C3331BDD-471B-4634-ABBA-F4DE55892490}" dt="2022-10-19T08:01:29.334" v="1" actId="478"/>
          <ac:spMkLst>
            <pc:docMk/>
            <pc:sldMk cId="2629322568" sldId="257"/>
            <ac:spMk id="2" creationId="{ECFDFF3C-4B89-7CA2-5947-A033BEC073F5}"/>
          </ac:spMkLst>
        </pc:spChg>
        <pc:spChg chg="add del mod">
          <ac:chgData name="Almudena García Carrasco" userId="b8518386-7332-4482-8e63-9a55c71bbfbf" providerId="ADAL" clId="{C3331BDD-471B-4634-ABBA-F4DE55892490}" dt="2022-10-19T08:01:31.396" v="2" actId="478"/>
          <ac:spMkLst>
            <pc:docMk/>
            <pc:sldMk cId="2629322568" sldId="257"/>
            <ac:spMk id="4" creationId="{BA75A74F-5ECB-0850-5852-A96F1FD62E12}"/>
          </ac:spMkLst>
        </pc:spChg>
      </pc:sldChg>
      <pc:sldChg chg="addSp delSp modSp mod ord modNotesTx">
        <pc:chgData name="Almudena García Carrasco" userId="b8518386-7332-4482-8e63-9a55c71bbfbf" providerId="ADAL" clId="{C3331BDD-471B-4634-ABBA-F4DE55892490}" dt="2022-11-02T12:24:34.377" v="859" actId="20577"/>
        <pc:sldMkLst>
          <pc:docMk/>
          <pc:sldMk cId="3226032001" sldId="258"/>
        </pc:sldMkLst>
        <pc:spChg chg="del">
          <ac:chgData name="Almudena García Carrasco" userId="b8518386-7332-4482-8e63-9a55c71bbfbf" providerId="ADAL" clId="{C3331BDD-471B-4634-ABBA-F4DE55892490}" dt="2022-10-19T08:05:16.580" v="4" actId="478"/>
          <ac:spMkLst>
            <pc:docMk/>
            <pc:sldMk cId="3226032001" sldId="258"/>
            <ac:spMk id="2" creationId="{42670CBC-A065-35B1-B598-5F99B093304A}"/>
          </ac:spMkLst>
        </pc:spChg>
        <pc:spChg chg="add del mod">
          <ac:chgData name="Almudena García Carrasco" userId="b8518386-7332-4482-8e63-9a55c71bbfbf" providerId="ADAL" clId="{C3331BDD-471B-4634-ABBA-F4DE55892490}" dt="2022-10-19T08:05:19.052" v="5" actId="478"/>
          <ac:spMkLst>
            <pc:docMk/>
            <pc:sldMk cId="3226032001" sldId="258"/>
            <ac:spMk id="4" creationId="{AE32C654-EDEB-88D2-622D-74BA7F789AA2}"/>
          </ac:spMkLst>
        </pc:spChg>
        <pc:spChg chg="add mod">
          <ac:chgData name="Almudena García Carrasco" userId="b8518386-7332-4482-8e63-9a55c71bbfbf" providerId="ADAL" clId="{C3331BDD-471B-4634-ABBA-F4DE55892490}" dt="2022-10-19T12:14:13.156" v="749" actId="20577"/>
          <ac:spMkLst>
            <pc:docMk/>
            <pc:sldMk cId="3226032001" sldId="258"/>
            <ac:spMk id="5" creationId="{1D07C4EC-8257-2BED-2728-ADA15B7068B7}"/>
          </ac:spMkLst>
        </pc:spChg>
        <pc:spChg chg="add mod">
          <ac:chgData name="Almudena García Carrasco" userId="b8518386-7332-4482-8e63-9a55c71bbfbf" providerId="ADAL" clId="{C3331BDD-471B-4634-ABBA-F4DE55892490}" dt="2022-10-19T12:14:16.873" v="751" actId="20577"/>
          <ac:spMkLst>
            <pc:docMk/>
            <pc:sldMk cId="3226032001" sldId="258"/>
            <ac:spMk id="7" creationId="{FD9560C5-B14A-2924-EB10-ADC7F155DBAC}"/>
          </ac:spMkLst>
        </pc:spChg>
        <pc:spChg chg="add mod">
          <ac:chgData name="Almudena García Carrasco" userId="b8518386-7332-4482-8e63-9a55c71bbfbf" providerId="ADAL" clId="{C3331BDD-471B-4634-ABBA-F4DE55892490}" dt="2022-10-19T08:06:36.764" v="26" actId="1076"/>
          <ac:spMkLst>
            <pc:docMk/>
            <pc:sldMk cId="3226032001" sldId="258"/>
            <ac:spMk id="9" creationId="{63630292-7990-A816-EC6E-CB83B9C29413}"/>
          </ac:spMkLst>
        </pc:spChg>
        <pc:spChg chg="add mod">
          <ac:chgData name="Almudena García Carrasco" userId="b8518386-7332-4482-8e63-9a55c71bbfbf" providerId="ADAL" clId="{C3331BDD-471B-4634-ABBA-F4DE55892490}" dt="2022-10-19T08:07:00.444" v="35" actId="1076"/>
          <ac:spMkLst>
            <pc:docMk/>
            <pc:sldMk cId="3226032001" sldId="258"/>
            <ac:spMk id="11" creationId="{F0DBAE45-CECC-AE27-0AFE-159AC184E200}"/>
          </ac:spMkLst>
        </pc:spChg>
        <pc:spChg chg="mod">
          <ac:chgData name="Almudena García Carrasco" userId="b8518386-7332-4482-8e63-9a55c71bbfbf" providerId="ADAL" clId="{C3331BDD-471B-4634-ABBA-F4DE55892490}" dt="2022-10-19T08:05:39.804" v="11" actId="164"/>
          <ac:spMkLst>
            <pc:docMk/>
            <pc:sldMk cId="3226032001" sldId="258"/>
            <ac:spMk id="17" creationId="{006AEAA8-B376-09CF-632C-FFB158931A4E}"/>
          </ac:spMkLst>
        </pc:spChg>
        <pc:spChg chg="mod">
          <ac:chgData name="Almudena García Carrasco" userId="b8518386-7332-4482-8e63-9a55c71bbfbf" providerId="ADAL" clId="{C3331BDD-471B-4634-ABBA-F4DE55892490}" dt="2022-10-19T08:05:39.804" v="11" actId="164"/>
          <ac:spMkLst>
            <pc:docMk/>
            <pc:sldMk cId="3226032001" sldId="258"/>
            <ac:spMk id="20" creationId="{D704E969-AACA-0F08-0FE6-E46D8B2BAD0C}"/>
          </ac:spMkLst>
        </pc:spChg>
        <pc:spChg chg="mod">
          <ac:chgData name="Almudena García Carrasco" userId="b8518386-7332-4482-8e63-9a55c71bbfbf" providerId="ADAL" clId="{C3331BDD-471B-4634-ABBA-F4DE55892490}" dt="2022-10-19T08:05:39.804" v="11" actId="164"/>
          <ac:spMkLst>
            <pc:docMk/>
            <pc:sldMk cId="3226032001" sldId="258"/>
            <ac:spMk id="23" creationId="{40A957BC-660F-A9F7-1B6F-9C00DA3828AC}"/>
          </ac:spMkLst>
        </pc:spChg>
        <pc:spChg chg="del">
          <ac:chgData name="Almudena García Carrasco" userId="b8518386-7332-4482-8e63-9a55c71bbfbf" providerId="ADAL" clId="{C3331BDD-471B-4634-ABBA-F4DE55892490}" dt="2022-10-19T08:05:51.260" v="13" actId="478"/>
          <ac:spMkLst>
            <pc:docMk/>
            <pc:sldMk cId="3226032001" sldId="258"/>
            <ac:spMk id="46" creationId="{D7501149-C790-730A-6377-CC2A9C51BC52}"/>
          </ac:spMkLst>
        </pc:spChg>
        <pc:spChg chg="del">
          <ac:chgData name="Almudena García Carrasco" userId="b8518386-7332-4482-8e63-9a55c71bbfbf" providerId="ADAL" clId="{C3331BDD-471B-4634-ABBA-F4DE55892490}" dt="2022-10-19T08:05:51.260" v="13" actId="478"/>
          <ac:spMkLst>
            <pc:docMk/>
            <pc:sldMk cId="3226032001" sldId="258"/>
            <ac:spMk id="51" creationId="{335DC324-5F34-1C94-78C7-BB8D3069D89B}"/>
          </ac:spMkLst>
        </pc:spChg>
        <pc:grpChg chg="add mod">
          <ac:chgData name="Almudena García Carrasco" userId="b8518386-7332-4482-8e63-9a55c71bbfbf" providerId="ADAL" clId="{C3331BDD-471B-4634-ABBA-F4DE55892490}" dt="2022-10-19T08:05:45.733" v="12" actId="1076"/>
          <ac:grpSpMkLst>
            <pc:docMk/>
            <pc:sldMk cId="3226032001" sldId="258"/>
            <ac:grpSpMk id="6" creationId="{33293383-FD04-5099-6378-DE0B05B54EB6}"/>
          </ac:grpSpMkLst>
        </pc:grpChg>
        <pc:picChg chg="add mod">
          <ac:chgData name="Almudena García Carrasco" userId="b8518386-7332-4482-8e63-9a55c71bbfbf" providerId="ADAL" clId="{C3331BDD-471B-4634-ABBA-F4DE55892490}" dt="2022-10-19T08:06:25.315" v="22" actId="1076"/>
          <ac:picMkLst>
            <pc:docMk/>
            <pc:sldMk cId="3226032001" sldId="258"/>
            <ac:picMk id="8" creationId="{6A9A7DB5-CBD8-7D37-2071-7506B64DCEC7}"/>
          </ac:picMkLst>
        </pc:picChg>
        <pc:picChg chg="add mod">
          <ac:chgData name="Almudena García Carrasco" userId="b8518386-7332-4482-8e63-9a55c71bbfbf" providerId="ADAL" clId="{C3331BDD-471B-4634-ABBA-F4DE55892490}" dt="2022-10-19T08:06:46.251" v="30" actId="14100"/>
          <ac:picMkLst>
            <pc:docMk/>
            <pc:sldMk cId="3226032001" sldId="258"/>
            <ac:picMk id="10" creationId="{82465176-18A4-9D78-D534-03145752B4AB}"/>
          </ac:picMkLst>
        </pc:picChg>
        <pc:picChg chg="add mod">
          <ac:chgData name="Almudena García Carrasco" userId="b8518386-7332-4482-8e63-9a55c71bbfbf" providerId="ADAL" clId="{C3331BDD-471B-4634-ABBA-F4DE55892490}" dt="2022-10-19T08:07:05.763" v="38" actId="1076"/>
          <ac:picMkLst>
            <pc:docMk/>
            <pc:sldMk cId="3226032001" sldId="258"/>
            <ac:picMk id="12" creationId="{BCB5E2F8-401C-7F5F-0077-6E5392D963F3}"/>
          </ac:picMkLst>
        </pc:picChg>
        <pc:picChg chg="mod">
          <ac:chgData name="Almudena García Carrasco" userId="b8518386-7332-4482-8e63-9a55c71bbfbf" providerId="ADAL" clId="{C3331BDD-471B-4634-ABBA-F4DE55892490}" dt="2022-10-19T08:05:39.804" v="11" actId="164"/>
          <ac:picMkLst>
            <pc:docMk/>
            <pc:sldMk cId="3226032001" sldId="258"/>
            <ac:picMk id="31" creationId="{F6937474-ACD1-ABF5-802A-F7F204163E2C}"/>
          </ac:picMkLst>
        </pc:picChg>
        <pc:picChg chg="mod">
          <ac:chgData name="Almudena García Carrasco" userId="b8518386-7332-4482-8e63-9a55c71bbfbf" providerId="ADAL" clId="{C3331BDD-471B-4634-ABBA-F4DE55892490}" dt="2022-10-19T08:05:39.804" v="11" actId="164"/>
          <ac:picMkLst>
            <pc:docMk/>
            <pc:sldMk cId="3226032001" sldId="258"/>
            <ac:picMk id="33" creationId="{1D05072D-4ABA-0F70-F1AF-256AC3D6DBE4}"/>
          </ac:picMkLst>
        </pc:picChg>
        <pc:picChg chg="mod">
          <ac:chgData name="Almudena García Carrasco" userId="b8518386-7332-4482-8e63-9a55c71bbfbf" providerId="ADAL" clId="{C3331BDD-471B-4634-ABBA-F4DE55892490}" dt="2022-10-19T08:05:39.804" v="11" actId="164"/>
          <ac:picMkLst>
            <pc:docMk/>
            <pc:sldMk cId="3226032001" sldId="258"/>
            <ac:picMk id="39" creationId="{A3AC9276-B420-CB4A-3645-7DABA70C811A}"/>
          </ac:picMkLst>
        </pc:picChg>
        <pc:picChg chg="mod">
          <ac:chgData name="Almudena García Carrasco" userId="b8518386-7332-4482-8e63-9a55c71bbfbf" providerId="ADAL" clId="{C3331BDD-471B-4634-ABBA-F4DE55892490}" dt="2022-10-19T08:05:39.804" v="11" actId="164"/>
          <ac:picMkLst>
            <pc:docMk/>
            <pc:sldMk cId="3226032001" sldId="258"/>
            <ac:picMk id="41" creationId="{C9C48F32-2261-FA06-0027-AB3D8AD83BE2}"/>
          </ac:picMkLst>
        </pc:picChg>
        <pc:picChg chg="mod">
          <ac:chgData name="Almudena García Carrasco" userId="b8518386-7332-4482-8e63-9a55c71bbfbf" providerId="ADAL" clId="{C3331BDD-471B-4634-ABBA-F4DE55892490}" dt="2022-10-19T08:05:39.804" v="11" actId="164"/>
          <ac:picMkLst>
            <pc:docMk/>
            <pc:sldMk cId="3226032001" sldId="258"/>
            <ac:picMk id="43" creationId="{4C003F80-CAC9-FE3B-F76B-802442DFA44D}"/>
          </ac:picMkLst>
        </pc:picChg>
        <pc:picChg chg="del">
          <ac:chgData name="Almudena García Carrasco" userId="b8518386-7332-4482-8e63-9a55c71bbfbf" providerId="ADAL" clId="{C3331BDD-471B-4634-ABBA-F4DE55892490}" dt="2022-10-19T08:05:51.260" v="13" actId="478"/>
          <ac:picMkLst>
            <pc:docMk/>
            <pc:sldMk cId="3226032001" sldId="258"/>
            <ac:picMk id="45" creationId="{C9EFAA44-8DDC-09CC-F67C-4F4EF5A07AC5}"/>
          </ac:picMkLst>
        </pc:picChg>
        <pc:picChg chg="del">
          <ac:chgData name="Almudena García Carrasco" userId="b8518386-7332-4482-8e63-9a55c71bbfbf" providerId="ADAL" clId="{C3331BDD-471B-4634-ABBA-F4DE55892490}" dt="2022-10-19T08:05:51.260" v="13" actId="478"/>
          <ac:picMkLst>
            <pc:docMk/>
            <pc:sldMk cId="3226032001" sldId="258"/>
            <ac:picMk id="48" creationId="{804AF0C6-50E8-C2E7-0070-3AB611C0E4BB}"/>
          </ac:picMkLst>
        </pc:picChg>
        <pc:picChg chg="del">
          <ac:chgData name="Almudena García Carrasco" userId="b8518386-7332-4482-8e63-9a55c71bbfbf" providerId="ADAL" clId="{C3331BDD-471B-4634-ABBA-F4DE55892490}" dt="2022-10-19T08:05:51.260" v="13" actId="478"/>
          <ac:picMkLst>
            <pc:docMk/>
            <pc:sldMk cId="3226032001" sldId="258"/>
            <ac:picMk id="50" creationId="{071502B1-0BB0-0D90-788C-2B8A1E2E3445}"/>
          </ac:picMkLst>
        </pc:picChg>
        <pc:picChg chg="del">
          <ac:chgData name="Almudena García Carrasco" userId="b8518386-7332-4482-8e63-9a55c71bbfbf" providerId="ADAL" clId="{C3331BDD-471B-4634-ABBA-F4DE55892490}" dt="2022-10-19T08:05:51.260" v="13" actId="478"/>
          <ac:picMkLst>
            <pc:docMk/>
            <pc:sldMk cId="3226032001" sldId="258"/>
            <ac:picMk id="53" creationId="{E6B54FD1-CF27-7E2A-65DD-4F8ABEFC1203}"/>
          </ac:picMkLst>
        </pc:picChg>
        <pc:picChg chg="del">
          <ac:chgData name="Almudena García Carrasco" userId="b8518386-7332-4482-8e63-9a55c71bbfbf" providerId="ADAL" clId="{C3331BDD-471B-4634-ABBA-F4DE55892490}" dt="2022-10-19T08:05:51.260" v="13" actId="478"/>
          <ac:picMkLst>
            <pc:docMk/>
            <pc:sldMk cId="3226032001" sldId="258"/>
            <ac:picMk id="55" creationId="{CBF8D809-61FD-FD00-8B5B-252E14A43232}"/>
          </ac:picMkLst>
        </pc:picChg>
      </pc:sldChg>
      <pc:sldChg chg="del">
        <pc:chgData name="Almudena García Carrasco" userId="b8518386-7332-4482-8e63-9a55c71bbfbf" providerId="ADAL" clId="{C3331BDD-471B-4634-ABBA-F4DE55892490}" dt="2022-10-19T08:07:17.998" v="39" actId="47"/>
        <pc:sldMkLst>
          <pc:docMk/>
          <pc:sldMk cId="1423264874" sldId="259"/>
        </pc:sldMkLst>
      </pc:sldChg>
      <pc:sldChg chg="del">
        <pc:chgData name="Almudena García Carrasco" userId="b8518386-7332-4482-8e63-9a55c71bbfbf" providerId="ADAL" clId="{C3331BDD-471B-4634-ABBA-F4DE55892490}" dt="2022-10-19T08:01:21.725" v="0" actId="47"/>
        <pc:sldMkLst>
          <pc:docMk/>
          <pc:sldMk cId="1135559474" sldId="260"/>
        </pc:sldMkLst>
      </pc:sldChg>
      <pc:sldChg chg="delSp modSp add mod modNotesTx">
        <pc:chgData name="Almudena García Carrasco" userId="b8518386-7332-4482-8e63-9a55c71bbfbf" providerId="ADAL" clId="{C3331BDD-471B-4634-ABBA-F4DE55892490}" dt="2022-10-19T12:35:05.894" v="829" actId="20577"/>
        <pc:sldMkLst>
          <pc:docMk/>
          <pc:sldMk cId="3086576384" sldId="260"/>
        </pc:sldMkLst>
        <pc:spChg chg="mod">
          <ac:chgData name="Almudena García Carrasco" userId="b8518386-7332-4482-8e63-9a55c71bbfbf" providerId="ADAL" clId="{C3331BDD-471B-4634-ABBA-F4DE55892490}" dt="2022-10-19T12:14:38.555" v="763" actId="20577"/>
          <ac:spMkLst>
            <pc:docMk/>
            <pc:sldMk cId="3086576384" sldId="260"/>
            <ac:spMk id="2" creationId="{A8F5E3EA-C60B-F10D-7E8B-BA8EC01915B6}"/>
          </ac:spMkLst>
        </pc:spChg>
        <pc:spChg chg="mod">
          <ac:chgData name="Almudena García Carrasco" userId="b8518386-7332-4482-8e63-9a55c71bbfbf" providerId="ADAL" clId="{C3331BDD-471B-4634-ABBA-F4DE55892490}" dt="2022-10-19T12:14:41.306" v="765" actId="20577"/>
          <ac:spMkLst>
            <pc:docMk/>
            <pc:sldMk cId="3086576384" sldId="260"/>
            <ac:spMk id="8" creationId="{493E8933-7CC5-E779-434D-43D5E5DF204B}"/>
          </ac:spMkLst>
        </pc:spChg>
        <pc:spChg chg="mod">
          <ac:chgData name="Almudena García Carrasco" userId="b8518386-7332-4482-8e63-9a55c71bbfbf" providerId="ADAL" clId="{C3331BDD-471B-4634-ABBA-F4DE55892490}" dt="2022-10-19T12:14:43.940" v="767" actId="20577"/>
          <ac:spMkLst>
            <pc:docMk/>
            <pc:sldMk cId="3086576384" sldId="260"/>
            <ac:spMk id="12" creationId="{DFB08B0A-2DD8-6A8F-35DC-72A28DDFB740}"/>
          </ac:spMkLst>
        </pc:spChg>
        <pc:spChg chg="mod">
          <ac:chgData name="Almudena García Carrasco" userId="b8518386-7332-4482-8e63-9a55c71bbfbf" providerId="ADAL" clId="{C3331BDD-471B-4634-ABBA-F4DE55892490}" dt="2022-10-19T12:14:30.567" v="757" actId="20577"/>
          <ac:spMkLst>
            <pc:docMk/>
            <pc:sldMk cId="3086576384" sldId="260"/>
            <ac:spMk id="18" creationId="{09A9F3EF-8762-7364-2EAF-AA0475CE068B}"/>
          </ac:spMkLst>
        </pc:spChg>
        <pc:spChg chg="del mod">
          <ac:chgData name="Almudena García Carrasco" userId="b8518386-7332-4482-8e63-9a55c71bbfbf" providerId="ADAL" clId="{C3331BDD-471B-4634-ABBA-F4DE55892490}" dt="2022-10-19T12:14:35.898" v="761" actId="478"/>
          <ac:spMkLst>
            <pc:docMk/>
            <pc:sldMk cId="3086576384" sldId="260"/>
            <ac:spMk id="26" creationId="{BF5B469D-A6C0-F3E6-FA3F-FED019C7DCA1}"/>
          </ac:spMkLst>
        </pc:spChg>
        <pc:spChg chg="del mod">
          <ac:chgData name="Almudena García Carrasco" userId="b8518386-7332-4482-8e63-9a55c71bbfbf" providerId="ADAL" clId="{C3331BDD-471B-4634-ABBA-F4DE55892490}" dt="2022-10-19T12:14:23.862" v="753" actId="478"/>
          <ac:spMkLst>
            <pc:docMk/>
            <pc:sldMk cId="3086576384" sldId="260"/>
            <ac:spMk id="29" creationId="{B656CC81-A53C-77E8-BE7F-35C1002AD935}"/>
          </ac:spMkLst>
        </pc:spChg>
        <pc:spChg chg="mod">
          <ac:chgData name="Almudena García Carrasco" userId="b8518386-7332-4482-8e63-9a55c71bbfbf" providerId="ADAL" clId="{C3331BDD-471B-4634-ABBA-F4DE55892490}" dt="2022-10-19T12:14:51.100" v="771" actId="20577"/>
          <ac:spMkLst>
            <pc:docMk/>
            <pc:sldMk cId="3086576384" sldId="260"/>
            <ac:spMk id="102" creationId="{D114659A-472A-2577-0159-41BA2CBD22E6}"/>
          </ac:spMkLst>
        </pc:spChg>
        <pc:spChg chg="mod">
          <ac:chgData name="Almudena García Carrasco" userId="b8518386-7332-4482-8e63-9a55c71bbfbf" providerId="ADAL" clId="{C3331BDD-471B-4634-ABBA-F4DE55892490}" dt="2022-10-19T12:14:48.332" v="769" actId="20577"/>
          <ac:spMkLst>
            <pc:docMk/>
            <pc:sldMk cId="3086576384" sldId="260"/>
            <ac:spMk id="182" creationId="{546C0515-F617-6309-B3CE-3D4E33C56210}"/>
          </ac:spMkLst>
        </pc:spChg>
      </pc:sldChg>
      <pc:sldChg chg="modSp add mod modNotesTx">
        <pc:chgData name="Almudena García Carrasco" userId="b8518386-7332-4482-8e63-9a55c71bbfbf" providerId="ADAL" clId="{C3331BDD-471B-4634-ABBA-F4DE55892490}" dt="2022-10-21T11:02:51.764" v="834" actId="20577"/>
        <pc:sldMkLst>
          <pc:docMk/>
          <pc:sldMk cId="2117597431" sldId="261"/>
        </pc:sldMkLst>
        <pc:spChg chg="mod">
          <ac:chgData name="Almudena García Carrasco" userId="b8518386-7332-4482-8e63-9a55c71bbfbf" providerId="ADAL" clId="{C3331BDD-471B-4634-ABBA-F4DE55892490}" dt="2022-10-21T11:02:51.764" v="834" actId="20577"/>
          <ac:spMkLst>
            <pc:docMk/>
            <pc:sldMk cId="2117597431" sldId="261"/>
            <ac:spMk id="14" creationId="{6D256BB5-1AC2-148E-2FD7-2ABFFD24BF6B}"/>
          </ac:spMkLst>
        </pc:spChg>
        <pc:spChg chg="mod">
          <ac:chgData name="Almudena García Carrasco" userId="b8518386-7332-4482-8e63-9a55c71bbfbf" providerId="ADAL" clId="{C3331BDD-471B-4634-ABBA-F4DE55892490}" dt="2022-10-19T12:15:03.139" v="775" actId="20577"/>
          <ac:spMkLst>
            <pc:docMk/>
            <pc:sldMk cId="2117597431" sldId="261"/>
            <ac:spMk id="41" creationId="{0F9EC69C-F0F4-609D-6A40-F85E070C010A}"/>
          </ac:spMkLst>
        </pc:spChg>
        <pc:spChg chg="mod">
          <ac:chgData name="Almudena García Carrasco" userId="b8518386-7332-4482-8e63-9a55c71bbfbf" providerId="ADAL" clId="{C3331BDD-471B-4634-ABBA-F4DE55892490}" dt="2022-10-19T12:15:00.396" v="773" actId="20577"/>
          <ac:spMkLst>
            <pc:docMk/>
            <pc:sldMk cId="2117597431" sldId="261"/>
            <ac:spMk id="42" creationId="{A9FD78CA-8F51-6EA4-8B71-900DCC8A843C}"/>
          </ac:spMkLst>
        </pc:spChg>
        <pc:spChg chg="mod">
          <ac:chgData name="Almudena García Carrasco" userId="b8518386-7332-4482-8e63-9a55c71bbfbf" providerId="ADAL" clId="{C3331BDD-471B-4634-ABBA-F4DE55892490}" dt="2022-10-19T12:15:08.855" v="779" actId="20577"/>
          <ac:spMkLst>
            <pc:docMk/>
            <pc:sldMk cId="2117597431" sldId="261"/>
            <ac:spMk id="44" creationId="{637CFF93-3C58-394C-0501-239D24A8C6B0}"/>
          </ac:spMkLst>
        </pc:spChg>
        <pc:spChg chg="mod">
          <ac:chgData name="Almudena García Carrasco" userId="b8518386-7332-4482-8e63-9a55c71bbfbf" providerId="ADAL" clId="{C3331BDD-471B-4634-ABBA-F4DE55892490}" dt="2022-10-19T12:15:05.923" v="777" actId="20577"/>
          <ac:spMkLst>
            <pc:docMk/>
            <pc:sldMk cId="2117597431" sldId="261"/>
            <ac:spMk id="45" creationId="{5C140BD5-2030-D27A-A308-552AEDF988C2}"/>
          </ac:spMkLst>
        </pc:spChg>
        <pc:spChg chg="mod">
          <ac:chgData name="Almudena García Carrasco" userId="b8518386-7332-4482-8e63-9a55c71bbfbf" providerId="ADAL" clId="{C3331BDD-471B-4634-ABBA-F4DE55892490}" dt="2022-10-19T12:15:18.380" v="783" actId="20577"/>
          <ac:spMkLst>
            <pc:docMk/>
            <pc:sldMk cId="2117597431" sldId="261"/>
            <ac:spMk id="48" creationId="{28E90190-C05E-E519-70DE-37B272D36E56}"/>
          </ac:spMkLst>
        </pc:spChg>
        <pc:spChg chg="mod">
          <ac:chgData name="Almudena García Carrasco" userId="b8518386-7332-4482-8e63-9a55c71bbfbf" providerId="ADAL" clId="{C3331BDD-471B-4634-ABBA-F4DE55892490}" dt="2022-10-19T12:15:12.243" v="781" actId="20577"/>
          <ac:spMkLst>
            <pc:docMk/>
            <pc:sldMk cId="2117597431" sldId="261"/>
            <ac:spMk id="49" creationId="{53C7FD2A-383F-B6D7-0409-91B7B93419F1}"/>
          </ac:spMkLst>
        </pc:spChg>
      </pc:sldChg>
      <pc:sldChg chg="del">
        <pc:chgData name="Almudena García Carrasco" userId="b8518386-7332-4482-8e63-9a55c71bbfbf" providerId="ADAL" clId="{C3331BDD-471B-4634-ABBA-F4DE55892490}" dt="2022-10-19T08:07:23.454" v="41" actId="47"/>
        <pc:sldMkLst>
          <pc:docMk/>
          <pc:sldMk cId="1803871903" sldId="262"/>
        </pc:sldMkLst>
      </pc:sldChg>
      <pc:sldChg chg="add modNotesTx">
        <pc:chgData name="Almudena García Carrasco" userId="b8518386-7332-4482-8e63-9a55c71bbfbf" providerId="ADAL" clId="{C3331BDD-471B-4634-ABBA-F4DE55892490}" dt="2022-11-02T12:30:17.731" v="865" actId="20577"/>
        <pc:sldMkLst>
          <pc:docMk/>
          <pc:sldMk cId="2406759755" sldId="262"/>
        </pc:sldMkLst>
      </pc:sldChg>
      <pc:sldChg chg="del">
        <pc:chgData name="Almudena García Carrasco" userId="b8518386-7332-4482-8e63-9a55c71bbfbf" providerId="ADAL" clId="{C3331BDD-471B-4634-ABBA-F4DE55892490}" dt="2022-10-19T08:07:24.247" v="42" actId="47"/>
        <pc:sldMkLst>
          <pc:docMk/>
          <pc:sldMk cId="2599286472" sldId="263"/>
        </pc:sldMkLst>
      </pc:sldChg>
      <pc:sldChg chg="del">
        <pc:chgData name="Almudena García Carrasco" userId="b8518386-7332-4482-8e63-9a55c71bbfbf" providerId="ADAL" clId="{C3331BDD-471B-4634-ABBA-F4DE55892490}" dt="2022-10-19T08:07:20.959" v="40" actId="47"/>
        <pc:sldMkLst>
          <pc:docMk/>
          <pc:sldMk cId="453866154" sldId="264"/>
        </pc:sldMkLst>
      </pc:sldChg>
    </pc:docChg>
  </pc:docChgLst>
  <pc:docChgLst>
    <pc:chgData name="Gema Medina Gómez" userId="edceb8b3-6702-477e-8503-27b54756f668" providerId="ADAL" clId="{1551A062-1E7B-42B7-A628-039040904E1F}"/>
    <pc:docChg chg="modSld">
      <pc:chgData name="Gema Medina Gómez" userId="edceb8b3-6702-477e-8503-27b54756f668" providerId="ADAL" clId="{1551A062-1E7B-42B7-A628-039040904E1F}" dt="2023-01-13T11:57:07.373" v="65" actId="20577"/>
      <pc:docMkLst>
        <pc:docMk/>
      </pc:docMkLst>
      <pc:sldChg chg="modSp mod">
        <pc:chgData name="Gema Medina Gómez" userId="edceb8b3-6702-477e-8503-27b54756f668" providerId="ADAL" clId="{1551A062-1E7B-42B7-A628-039040904E1F}" dt="2023-01-13T11:57:07.373" v="65" actId="20577"/>
        <pc:sldMkLst>
          <pc:docMk/>
          <pc:sldMk cId="2952149931" sldId="263"/>
        </pc:sldMkLst>
        <pc:spChg chg="mod">
          <ac:chgData name="Gema Medina Gómez" userId="edceb8b3-6702-477e-8503-27b54756f668" providerId="ADAL" clId="{1551A062-1E7B-42B7-A628-039040904E1F}" dt="2023-01-13T11:57:07.373" v="65" actId="20577"/>
          <ac:spMkLst>
            <pc:docMk/>
            <pc:sldMk cId="2952149931" sldId="263"/>
            <ac:spMk id="2" creationId="{DF82F1A3-1DA0-4446-41FE-11D0D7543593}"/>
          </ac:spMkLst>
        </pc:spChg>
      </pc:sldChg>
    </pc:docChg>
  </pc:docChgLst>
  <pc:docChgLst>
    <pc:chgData name="Almudena García Carrasco" userId="b8518386-7332-4482-8e63-9a55c71bbfbf" providerId="ADAL" clId="{EA416C0D-C466-4EB3-9FBB-AD03C8608CF9}"/>
    <pc:docChg chg="undo custSel addSld delSld modSld">
      <pc:chgData name="Almudena García Carrasco" userId="b8518386-7332-4482-8e63-9a55c71bbfbf" providerId="ADAL" clId="{EA416C0D-C466-4EB3-9FBB-AD03C8608CF9}" dt="2023-05-05T12:53:40.764" v="290" actId="478"/>
      <pc:docMkLst>
        <pc:docMk/>
      </pc:docMkLst>
      <pc:sldChg chg="addSp delSp modSp mod">
        <pc:chgData name="Almudena García Carrasco" userId="b8518386-7332-4482-8e63-9a55c71bbfbf" providerId="ADAL" clId="{EA416C0D-C466-4EB3-9FBB-AD03C8608CF9}" dt="2023-05-05T12:53:40.764" v="290" actId="478"/>
        <pc:sldMkLst>
          <pc:docMk/>
          <pc:sldMk cId="2629322568" sldId="257"/>
        </pc:sldMkLst>
        <pc:spChg chg="add del mod">
          <ac:chgData name="Almudena García Carrasco" userId="b8518386-7332-4482-8e63-9a55c71bbfbf" providerId="ADAL" clId="{EA416C0D-C466-4EB3-9FBB-AD03C8608CF9}" dt="2023-05-05T12:53:40.764" v="290" actId="478"/>
          <ac:spMkLst>
            <pc:docMk/>
            <pc:sldMk cId="2629322568" sldId="257"/>
            <ac:spMk id="3" creationId="{3AA74EC1-8A49-FCD0-4D21-4664D045C54D}"/>
          </ac:spMkLst>
        </pc:spChg>
        <pc:spChg chg="mod">
          <ac:chgData name="Almudena García Carrasco" userId="b8518386-7332-4482-8e63-9a55c71bbfbf" providerId="ADAL" clId="{EA416C0D-C466-4EB3-9FBB-AD03C8608CF9}" dt="2023-05-05T12:53:38.394" v="289" actId="6549"/>
          <ac:spMkLst>
            <pc:docMk/>
            <pc:sldMk cId="2629322568" sldId="257"/>
            <ac:spMk id="47" creationId="{2327463A-DF9C-592B-74C2-147EE413BFEF}"/>
          </ac:spMkLst>
        </pc:spChg>
        <pc:grpChg chg="add mod">
          <ac:chgData name="Almudena García Carrasco" userId="b8518386-7332-4482-8e63-9a55c71bbfbf" providerId="ADAL" clId="{EA416C0D-C466-4EB3-9FBB-AD03C8608CF9}" dt="2023-05-05T12:53:30.298" v="288" actId="164"/>
          <ac:grpSpMkLst>
            <pc:docMk/>
            <pc:sldMk cId="2629322568" sldId="257"/>
            <ac:grpSpMk id="4" creationId="{D3702A54-99FC-C4DF-8009-3F641B22EB36}"/>
          </ac:grpSpMkLst>
        </pc:grpChg>
        <pc:picChg chg="mod">
          <ac:chgData name="Almudena García Carrasco" userId="b8518386-7332-4482-8e63-9a55c71bbfbf" providerId="ADAL" clId="{EA416C0D-C466-4EB3-9FBB-AD03C8608CF9}" dt="2023-05-05T12:53:30.298" v="288" actId="164"/>
          <ac:picMkLst>
            <pc:docMk/>
            <pc:sldMk cId="2629322568" sldId="257"/>
            <ac:picMk id="63" creationId="{3899E01E-7339-1E81-7EE8-85DEC42C2350}"/>
          </ac:picMkLst>
        </pc:picChg>
      </pc:sldChg>
      <pc:sldChg chg="addSp delSp modSp del mod">
        <pc:chgData name="Almudena García Carrasco" userId="b8518386-7332-4482-8e63-9a55c71bbfbf" providerId="ADAL" clId="{EA416C0D-C466-4EB3-9FBB-AD03C8608CF9}" dt="2023-04-27T06:48:41.841" v="281" actId="2696"/>
        <pc:sldMkLst>
          <pc:docMk/>
          <pc:sldMk cId="3050516954" sldId="265"/>
        </pc:sldMkLst>
        <pc:spChg chg="mod">
          <ac:chgData name="Almudena García Carrasco" userId="b8518386-7332-4482-8e63-9a55c71bbfbf" providerId="ADAL" clId="{EA416C0D-C466-4EB3-9FBB-AD03C8608CF9}" dt="2023-04-20T13:21:39.841" v="18" actId="14100"/>
          <ac:spMkLst>
            <pc:docMk/>
            <pc:sldMk cId="3050516954" sldId="265"/>
            <ac:spMk id="6" creationId="{E7108634-2898-C5A9-BC56-867020C1E42E}"/>
          </ac:spMkLst>
        </pc:spChg>
        <pc:graphicFrameChg chg="add del mod modGraphic">
          <ac:chgData name="Almudena García Carrasco" userId="b8518386-7332-4482-8e63-9a55c71bbfbf" providerId="ADAL" clId="{EA416C0D-C466-4EB3-9FBB-AD03C8608CF9}" dt="2023-04-20T13:21:10.934" v="7"/>
          <ac:graphicFrameMkLst>
            <pc:docMk/>
            <pc:sldMk cId="3050516954" sldId="265"/>
            <ac:graphicFrameMk id="2" creationId="{DA43F86A-59E5-9012-FBB5-A9242DC81D61}"/>
          </ac:graphicFrameMkLst>
        </pc:graphicFrameChg>
        <pc:graphicFrameChg chg="add del mod">
          <ac:chgData name="Almudena García Carrasco" userId="b8518386-7332-4482-8e63-9a55c71bbfbf" providerId="ADAL" clId="{EA416C0D-C466-4EB3-9FBB-AD03C8608CF9}" dt="2023-04-20T13:21:17.093" v="11"/>
          <ac:graphicFrameMkLst>
            <pc:docMk/>
            <pc:sldMk cId="3050516954" sldId="265"/>
            <ac:graphicFrameMk id="3" creationId="{A4507862-B5E9-CD23-4534-CD224680DFBE}"/>
          </ac:graphicFrameMkLst>
        </pc:graphicFrameChg>
        <pc:graphicFrameChg chg="add mod modGraphic">
          <ac:chgData name="Almudena García Carrasco" userId="b8518386-7332-4482-8e63-9a55c71bbfbf" providerId="ADAL" clId="{EA416C0D-C466-4EB3-9FBB-AD03C8608CF9}" dt="2023-04-20T13:21:29.765" v="15" actId="255"/>
          <ac:graphicFrameMkLst>
            <pc:docMk/>
            <pc:sldMk cId="3050516954" sldId="265"/>
            <ac:graphicFrameMk id="4" creationId="{A33E2EC2-C388-FD8F-D0D2-A7BD608F1AD1}"/>
          </ac:graphicFrameMkLst>
        </pc:graphicFrameChg>
        <pc:graphicFrameChg chg="del">
          <ac:chgData name="Almudena García Carrasco" userId="b8518386-7332-4482-8e63-9a55c71bbfbf" providerId="ADAL" clId="{EA416C0D-C466-4EB3-9FBB-AD03C8608CF9}" dt="2023-04-20T13:20:42.610" v="1" actId="478"/>
          <ac:graphicFrameMkLst>
            <pc:docMk/>
            <pc:sldMk cId="3050516954" sldId="265"/>
            <ac:graphicFrameMk id="10" creationId="{2610324F-6258-DDB3-AFED-6DC76C57C564}"/>
          </ac:graphicFrameMkLst>
        </pc:graphicFrameChg>
      </pc:sldChg>
      <pc:sldChg chg="addSp delSp modSp add mod">
        <pc:chgData name="Almudena García Carrasco" userId="b8518386-7332-4482-8e63-9a55c71bbfbf" providerId="ADAL" clId="{EA416C0D-C466-4EB3-9FBB-AD03C8608CF9}" dt="2023-04-27T06:48:46.341" v="283" actId="20577"/>
        <pc:sldMkLst>
          <pc:docMk/>
          <pc:sldMk cId="2199627847" sldId="266"/>
        </pc:sldMkLst>
        <pc:spChg chg="mod">
          <ac:chgData name="Almudena García Carrasco" userId="b8518386-7332-4482-8e63-9a55c71bbfbf" providerId="ADAL" clId="{EA416C0D-C466-4EB3-9FBB-AD03C8608CF9}" dt="2023-04-27T06:48:46.341" v="283" actId="20577"/>
          <ac:spMkLst>
            <pc:docMk/>
            <pc:sldMk cId="2199627847" sldId="266"/>
            <ac:spMk id="6" creationId="{E7108634-2898-C5A9-BC56-867020C1E42E}"/>
          </ac:spMkLst>
        </pc:spChg>
        <pc:graphicFrameChg chg="add del mod">
          <ac:chgData name="Almudena García Carrasco" userId="b8518386-7332-4482-8e63-9a55c71bbfbf" providerId="ADAL" clId="{EA416C0D-C466-4EB3-9FBB-AD03C8608CF9}" dt="2023-04-20T13:42:36.780" v="173"/>
          <ac:graphicFrameMkLst>
            <pc:docMk/>
            <pc:sldMk cId="2199627847" sldId="266"/>
            <ac:graphicFrameMk id="2" creationId="{0C7CB81F-03A5-B9E8-7140-A275212B9243}"/>
          </ac:graphicFrameMkLst>
        </pc:graphicFrameChg>
        <pc:graphicFrameChg chg="add mod modGraphic">
          <ac:chgData name="Almudena García Carrasco" userId="b8518386-7332-4482-8e63-9a55c71bbfbf" providerId="ADAL" clId="{EA416C0D-C466-4EB3-9FBB-AD03C8608CF9}" dt="2023-04-20T13:43:21.857" v="196" actId="20577"/>
          <ac:graphicFrameMkLst>
            <pc:docMk/>
            <pc:sldMk cId="2199627847" sldId="266"/>
            <ac:graphicFrameMk id="3" creationId="{87C1BFCA-A919-AB17-389E-4142422097CA}"/>
          </ac:graphicFrameMkLst>
        </pc:graphicFrameChg>
        <pc:graphicFrameChg chg="del">
          <ac:chgData name="Almudena García Carrasco" userId="b8518386-7332-4482-8e63-9a55c71bbfbf" providerId="ADAL" clId="{EA416C0D-C466-4EB3-9FBB-AD03C8608CF9}" dt="2023-04-20T13:42:26.531" v="169" actId="478"/>
          <ac:graphicFrameMkLst>
            <pc:docMk/>
            <pc:sldMk cId="2199627847" sldId="266"/>
            <ac:graphicFrameMk id="4" creationId="{A33E2EC2-C388-FD8F-D0D2-A7BD608F1AD1}"/>
          </ac:graphicFrameMkLst>
        </pc:graphicFrameChg>
      </pc:sldChg>
    </pc:docChg>
  </pc:docChgLst>
  <pc:docChgLst>
    <pc:chgData name="Almudena García Carrasco" userId="b8518386-7332-4482-8e63-9a55c71bbfbf" providerId="ADAL" clId="{AEA63D84-B976-4425-B59F-53C09592DDE2}"/>
    <pc:docChg chg="modSld">
      <pc:chgData name="Almudena García Carrasco" userId="b8518386-7332-4482-8e63-9a55c71bbfbf" providerId="ADAL" clId="{AEA63D84-B976-4425-B59F-53C09592DDE2}" dt="2022-12-07T13:04:04.624" v="1" actId="20577"/>
      <pc:docMkLst>
        <pc:docMk/>
      </pc:docMkLst>
      <pc:sldChg chg="modSp mod">
        <pc:chgData name="Almudena García Carrasco" userId="b8518386-7332-4482-8e63-9a55c71bbfbf" providerId="ADAL" clId="{AEA63D84-B976-4425-B59F-53C09592DDE2}" dt="2022-12-07T13:04:04.624" v="1" actId="20577"/>
        <pc:sldMkLst>
          <pc:docMk/>
          <pc:sldMk cId="3226032001" sldId="258"/>
        </pc:sldMkLst>
        <pc:spChg chg="mod">
          <ac:chgData name="Almudena García Carrasco" userId="b8518386-7332-4482-8e63-9a55c71bbfbf" providerId="ADAL" clId="{AEA63D84-B976-4425-B59F-53C09592DDE2}" dt="2022-12-07T13:04:04.624" v="1" actId="20577"/>
          <ac:spMkLst>
            <pc:docMk/>
            <pc:sldMk cId="3226032001" sldId="258"/>
            <ac:spMk id="2" creationId="{0EF90B56-EB4B-7465-F2B0-D51728EACB8B}"/>
          </ac:spMkLst>
        </pc:spChg>
      </pc:sldChg>
    </pc:docChg>
  </pc:docChgLst>
  <pc:docChgLst>
    <pc:chgData name="Almudena García Carrasco" userId="b8518386-7332-4482-8e63-9a55c71bbfbf" providerId="ADAL" clId="{A1A40A6E-91A8-4FB1-8193-32B5E4A70AAC}"/>
    <pc:docChg chg="undo custSel addSld modSld sldOrd">
      <pc:chgData name="Almudena García Carrasco" userId="b8518386-7332-4482-8e63-9a55c71bbfbf" providerId="ADAL" clId="{A1A40A6E-91A8-4FB1-8193-32B5E4A70AAC}" dt="2023-03-30T07:31:15.480" v="338" actId="20577"/>
      <pc:docMkLst>
        <pc:docMk/>
      </pc:docMkLst>
      <pc:sldChg chg="addSp delSp modSp add mod modNotesTx">
        <pc:chgData name="Almudena García Carrasco" userId="b8518386-7332-4482-8e63-9a55c71bbfbf" providerId="ADAL" clId="{A1A40A6E-91A8-4FB1-8193-32B5E4A70AAC}" dt="2023-03-06T12:53:54.899" v="150" actId="21"/>
        <pc:sldMkLst>
          <pc:docMk/>
          <pc:sldMk cId="2629322568" sldId="257"/>
        </pc:sldMkLst>
        <pc:spChg chg="mod">
          <ac:chgData name="Almudena García Carrasco" userId="b8518386-7332-4482-8e63-9a55c71bbfbf" providerId="ADAL" clId="{A1A40A6E-91A8-4FB1-8193-32B5E4A70AAC}" dt="2023-03-06T12:53:44.241" v="148" actId="1035"/>
          <ac:spMkLst>
            <pc:docMk/>
            <pc:sldMk cId="2629322568" sldId="257"/>
            <ac:spMk id="2" creationId="{1BF078BC-545A-B396-607C-1E8F1505CB3F}"/>
          </ac:spMkLst>
        </pc:spChg>
        <pc:spChg chg="add del mod">
          <ac:chgData name="Almudena García Carrasco" userId="b8518386-7332-4482-8e63-9a55c71bbfbf" providerId="ADAL" clId="{A1A40A6E-91A8-4FB1-8193-32B5E4A70AAC}" dt="2023-03-06T12:53:54.899" v="150" actId="21"/>
          <ac:spMkLst>
            <pc:docMk/>
            <pc:sldMk cId="2629322568" sldId="257"/>
            <ac:spMk id="3" creationId="{7FFE1334-3D48-1DE0-FD93-8222AC0D4775}"/>
          </ac:spMkLst>
        </pc:spChg>
        <pc:spChg chg="mod">
          <ac:chgData name="Almudena García Carrasco" userId="b8518386-7332-4482-8e63-9a55c71bbfbf" providerId="ADAL" clId="{A1A40A6E-91A8-4FB1-8193-32B5E4A70AAC}" dt="2023-03-06T12:53:44.241" v="148" actId="1035"/>
          <ac:spMkLst>
            <pc:docMk/>
            <pc:sldMk cId="2629322568" sldId="257"/>
            <ac:spMk id="6" creationId="{E737AF17-2FA8-D16A-2138-5B801BCE1A0C}"/>
          </ac:spMkLst>
        </pc:spChg>
        <pc:spChg chg="mod">
          <ac:chgData name="Almudena García Carrasco" userId="b8518386-7332-4482-8e63-9a55c71bbfbf" providerId="ADAL" clId="{A1A40A6E-91A8-4FB1-8193-32B5E4A70AAC}" dt="2023-03-06T12:53:44.241" v="148" actId="1035"/>
          <ac:spMkLst>
            <pc:docMk/>
            <pc:sldMk cId="2629322568" sldId="257"/>
            <ac:spMk id="8" creationId="{17FCDE25-84AD-2E98-FB50-6BBAEDF74CD4}"/>
          </ac:spMkLst>
        </pc:spChg>
        <pc:spChg chg="mod">
          <ac:chgData name="Almudena García Carrasco" userId="b8518386-7332-4482-8e63-9a55c71bbfbf" providerId="ADAL" clId="{A1A40A6E-91A8-4FB1-8193-32B5E4A70AAC}" dt="2023-03-06T12:53:44.241" v="148" actId="1035"/>
          <ac:spMkLst>
            <pc:docMk/>
            <pc:sldMk cId="2629322568" sldId="257"/>
            <ac:spMk id="9" creationId="{0F3BEDF3-C12B-76D7-2CE0-F65952AC5F66}"/>
          </ac:spMkLst>
        </pc:spChg>
        <pc:spChg chg="mod">
          <ac:chgData name="Almudena García Carrasco" userId="b8518386-7332-4482-8e63-9a55c71bbfbf" providerId="ADAL" clId="{A1A40A6E-91A8-4FB1-8193-32B5E4A70AAC}" dt="2023-03-06T12:53:44.241" v="148" actId="1035"/>
          <ac:spMkLst>
            <pc:docMk/>
            <pc:sldMk cId="2629322568" sldId="257"/>
            <ac:spMk id="10" creationId="{696AE8EA-EF13-91F7-575A-34B8D2D9ADC1}"/>
          </ac:spMkLst>
        </pc:spChg>
        <pc:spChg chg="mod">
          <ac:chgData name="Almudena García Carrasco" userId="b8518386-7332-4482-8e63-9a55c71bbfbf" providerId="ADAL" clId="{A1A40A6E-91A8-4FB1-8193-32B5E4A70AAC}" dt="2023-03-06T12:53:44.241" v="148" actId="1035"/>
          <ac:spMkLst>
            <pc:docMk/>
            <pc:sldMk cId="2629322568" sldId="257"/>
            <ac:spMk id="11" creationId="{F1789046-8D8C-F55F-8129-067625AE46B8}"/>
          </ac:spMkLst>
        </pc:spChg>
        <pc:spChg chg="mod">
          <ac:chgData name="Almudena García Carrasco" userId="b8518386-7332-4482-8e63-9a55c71bbfbf" providerId="ADAL" clId="{A1A40A6E-91A8-4FB1-8193-32B5E4A70AAC}" dt="2023-03-06T12:53:44.241" v="148" actId="1035"/>
          <ac:spMkLst>
            <pc:docMk/>
            <pc:sldMk cId="2629322568" sldId="257"/>
            <ac:spMk id="13" creationId="{CCFC9FCA-EBFA-9CD1-6909-A52697884FB7}"/>
          </ac:spMkLst>
        </pc:spChg>
        <pc:spChg chg="mod">
          <ac:chgData name="Almudena García Carrasco" userId="b8518386-7332-4482-8e63-9a55c71bbfbf" providerId="ADAL" clId="{A1A40A6E-91A8-4FB1-8193-32B5E4A70AAC}" dt="2023-03-06T12:53:44.241" v="148" actId="1035"/>
          <ac:spMkLst>
            <pc:docMk/>
            <pc:sldMk cId="2629322568" sldId="257"/>
            <ac:spMk id="15" creationId="{6264FDA7-1B92-4366-7AEB-5EE709968283}"/>
          </ac:spMkLst>
        </pc:spChg>
        <pc:spChg chg="mod">
          <ac:chgData name="Almudena García Carrasco" userId="b8518386-7332-4482-8e63-9a55c71bbfbf" providerId="ADAL" clId="{A1A40A6E-91A8-4FB1-8193-32B5E4A70AAC}" dt="2023-03-06T12:53:44.241" v="148" actId="1035"/>
          <ac:spMkLst>
            <pc:docMk/>
            <pc:sldMk cId="2629322568" sldId="257"/>
            <ac:spMk id="17" creationId="{F4BADC78-4FCC-4135-4C49-48D391063A99}"/>
          </ac:spMkLst>
        </pc:spChg>
        <pc:spChg chg="mod">
          <ac:chgData name="Almudena García Carrasco" userId="b8518386-7332-4482-8e63-9a55c71bbfbf" providerId="ADAL" clId="{A1A40A6E-91A8-4FB1-8193-32B5E4A70AAC}" dt="2023-03-06T12:53:44.241" v="148" actId="1035"/>
          <ac:spMkLst>
            <pc:docMk/>
            <pc:sldMk cId="2629322568" sldId="257"/>
            <ac:spMk id="18" creationId="{E9A113D6-4BAD-CAFE-C478-0C44574DC7FE}"/>
          </ac:spMkLst>
        </pc:spChg>
        <pc:spChg chg="mod">
          <ac:chgData name="Almudena García Carrasco" userId="b8518386-7332-4482-8e63-9a55c71bbfbf" providerId="ADAL" clId="{A1A40A6E-91A8-4FB1-8193-32B5E4A70AAC}" dt="2023-03-06T12:53:44.241" v="148" actId="1035"/>
          <ac:spMkLst>
            <pc:docMk/>
            <pc:sldMk cId="2629322568" sldId="257"/>
            <ac:spMk id="21" creationId="{F45020EC-D317-496E-7D85-7F4A795B81AF}"/>
          </ac:spMkLst>
        </pc:spChg>
        <pc:spChg chg="mod">
          <ac:chgData name="Almudena García Carrasco" userId="b8518386-7332-4482-8e63-9a55c71bbfbf" providerId="ADAL" clId="{A1A40A6E-91A8-4FB1-8193-32B5E4A70AAC}" dt="2023-03-06T12:53:44.241" v="148" actId="1035"/>
          <ac:spMkLst>
            <pc:docMk/>
            <pc:sldMk cId="2629322568" sldId="257"/>
            <ac:spMk id="22" creationId="{FF78B360-D292-22E4-D5AD-53C0DA17E5E7}"/>
          </ac:spMkLst>
        </pc:spChg>
        <pc:spChg chg="mod">
          <ac:chgData name="Almudena García Carrasco" userId="b8518386-7332-4482-8e63-9a55c71bbfbf" providerId="ADAL" clId="{A1A40A6E-91A8-4FB1-8193-32B5E4A70AAC}" dt="2023-03-06T12:53:44.241" v="148" actId="1035"/>
          <ac:spMkLst>
            <pc:docMk/>
            <pc:sldMk cId="2629322568" sldId="257"/>
            <ac:spMk id="23" creationId="{E663F288-FE7F-D0B4-C3E4-2F4CF1FBDBBC}"/>
          </ac:spMkLst>
        </pc:spChg>
        <pc:spChg chg="mod">
          <ac:chgData name="Almudena García Carrasco" userId="b8518386-7332-4482-8e63-9a55c71bbfbf" providerId="ADAL" clId="{A1A40A6E-91A8-4FB1-8193-32B5E4A70AAC}" dt="2023-03-06T12:53:44.241" v="148" actId="1035"/>
          <ac:spMkLst>
            <pc:docMk/>
            <pc:sldMk cId="2629322568" sldId="257"/>
            <ac:spMk id="24" creationId="{DF9C0436-4901-EAAA-0D63-EDD76DB90C48}"/>
          </ac:spMkLst>
        </pc:spChg>
        <pc:spChg chg="mod">
          <ac:chgData name="Almudena García Carrasco" userId="b8518386-7332-4482-8e63-9a55c71bbfbf" providerId="ADAL" clId="{A1A40A6E-91A8-4FB1-8193-32B5E4A70AAC}" dt="2023-03-06T12:53:44.241" v="148" actId="1035"/>
          <ac:spMkLst>
            <pc:docMk/>
            <pc:sldMk cId="2629322568" sldId="257"/>
            <ac:spMk id="25" creationId="{9195864A-4588-1203-2385-E9D27678D708}"/>
          </ac:spMkLst>
        </pc:spChg>
        <pc:spChg chg="mod">
          <ac:chgData name="Almudena García Carrasco" userId="b8518386-7332-4482-8e63-9a55c71bbfbf" providerId="ADAL" clId="{A1A40A6E-91A8-4FB1-8193-32B5E4A70AAC}" dt="2023-03-06T12:53:44.241" v="148" actId="1035"/>
          <ac:spMkLst>
            <pc:docMk/>
            <pc:sldMk cId="2629322568" sldId="257"/>
            <ac:spMk id="26" creationId="{E4FC85C3-F43B-260B-18C0-E7F5CB7E7B68}"/>
          </ac:spMkLst>
        </pc:spChg>
        <pc:spChg chg="mod">
          <ac:chgData name="Almudena García Carrasco" userId="b8518386-7332-4482-8e63-9a55c71bbfbf" providerId="ADAL" clId="{A1A40A6E-91A8-4FB1-8193-32B5E4A70AAC}" dt="2023-03-06T12:53:44.241" v="148" actId="1035"/>
          <ac:spMkLst>
            <pc:docMk/>
            <pc:sldMk cId="2629322568" sldId="257"/>
            <ac:spMk id="27" creationId="{EB157BF5-BE2D-E4F5-A291-CC6FB0319D60}"/>
          </ac:spMkLst>
        </pc:spChg>
        <pc:spChg chg="mod">
          <ac:chgData name="Almudena García Carrasco" userId="b8518386-7332-4482-8e63-9a55c71bbfbf" providerId="ADAL" clId="{A1A40A6E-91A8-4FB1-8193-32B5E4A70AAC}" dt="2023-03-06T12:53:44.241" v="148" actId="1035"/>
          <ac:spMkLst>
            <pc:docMk/>
            <pc:sldMk cId="2629322568" sldId="257"/>
            <ac:spMk id="28" creationId="{BD71409C-0DE1-4C58-93C4-008379C1BFB8}"/>
          </ac:spMkLst>
        </pc:spChg>
        <pc:spChg chg="mod">
          <ac:chgData name="Almudena García Carrasco" userId="b8518386-7332-4482-8e63-9a55c71bbfbf" providerId="ADAL" clId="{A1A40A6E-91A8-4FB1-8193-32B5E4A70AAC}" dt="2023-03-06T12:53:44.241" v="148" actId="1035"/>
          <ac:spMkLst>
            <pc:docMk/>
            <pc:sldMk cId="2629322568" sldId="257"/>
            <ac:spMk id="29" creationId="{CD6B7794-C064-76BB-8E79-820D33C2EAE8}"/>
          </ac:spMkLst>
        </pc:spChg>
        <pc:spChg chg="mod">
          <ac:chgData name="Almudena García Carrasco" userId="b8518386-7332-4482-8e63-9a55c71bbfbf" providerId="ADAL" clId="{A1A40A6E-91A8-4FB1-8193-32B5E4A70AAC}" dt="2023-03-06T12:53:44.241" v="148" actId="1035"/>
          <ac:spMkLst>
            <pc:docMk/>
            <pc:sldMk cId="2629322568" sldId="257"/>
            <ac:spMk id="31" creationId="{CD54B2A8-0347-555F-E877-4A60524A6307}"/>
          </ac:spMkLst>
        </pc:spChg>
        <pc:spChg chg="mod">
          <ac:chgData name="Almudena García Carrasco" userId="b8518386-7332-4482-8e63-9a55c71bbfbf" providerId="ADAL" clId="{A1A40A6E-91A8-4FB1-8193-32B5E4A70AAC}" dt="2023-03-06T12:53:44.241" v="148" actId="1035"/>
          <ac:spMkLst>
            <pc:docMk/>
            <pc:sldMk cId="2629322568" sldId="257"/>
            <ac:spMk id="32" creationId="{0301CD66-E164-2400-590E-FB10B44ADDD0}"/>
          </ac:spMkLst>
        </pc:spChg>
        <pc:spChg chg="mod">
          <ac:chgData name="Almudena García Carrasco" userId="b8518386-7332-4482-8e63-9a55c71bbfbf" providerId="ADAL" clId="{A1A40A6E-91A8-4FB1-8193-32B5E4A70AAC}" dt="2023-03-06T12:53:44.241" v="148" actId="1035"/>
          <ac:spMkLst>
            <pc:docMk/>
            <pc:sldMk cId="2629322568" sldId="257"/>
            <ac:spMk id="35" creationId="{E8098ADF-46A1-DF12-AA98-14A3C73E62F8}"/>
          </ac:spMkLst>
        </pc:spChg>
        <pc:spChg chg="mod">
          <ac:chgData name="Almudena García Carrasco" userId="b8518386-7332-4482-8e63-9a55c71bbfbf" providerId="ADAL" clId="{A1A40A6E-91A8-4FB1-8193-32B5E4A70AAC}" dt="2023-03-06T12:53:44.241" v="148" actId="1035"/>
          <ac:spMkLst>
            <pc:docMk/>
            <pc:sldMk cId="2629322568" sldId="257"/>
            <ac:spMk id="38" creationId="{D30F9F0E-6607-959C-9FDD-F0CD962D8FBC}"/>
          </ac:spMkLst>
        </pc:spChg>
        <pc:spChg chg="mod">
          <ac:chgData name="Almudena García Carrasco" userId="b8518386-7332-4482-8e63-9a55c71bbfbf" providerId="ADAL" clId="{A1A40A6E-91A8-4FB1-8193-32B5E4A70AAC}" dt="2023-03-06T12:53:44.241" v="148" actId="1035"/>
          <ac:spMkLst>
            <pc:docMk/>
            <pc:sldMk cId="2629322568" sldId="257"/>
            <ac:spMk id="41" creationId="{2CC9C17C-2CC0-B624-64B9-7A3538913095}"/>
          </ac:spMkLst>
        </pc:spChg>
        <pc:spChg chg="mod">
          <ac:chgData name="Almudena García Carrasco" userId="b8518386-7332-4482-8e63-9a55c71bbfbf" providerId="ADAL" clId="{A1A40A6E-91A8-4FB1-8193-32B5E4A70AAC}" dt="2023-03-06T12:53:44.241" v="148" actId="1035"/>
          <ac:spMkLst>
            <pc:docMk/>
            <pc:sldMk cId="2629322568" sldId="257"/>
            <ac:spMk id="43" creationId="{2E629BDB-B870-FDFA-0C70-4B417FBC3718}"/>
          </ac:spMkLst>
        </pc:spChg>
        <pc:spChg chg="mod">
          <ac:chgData name="Almudena García Carrasco" userId="b8518386-7332-4482-8e63-9a55c71bbfbf" providerId="ADAL" clId="{A1A40A6E-91A8-4FB1-8193-32B5E4A70AAC}" dt="2023-03-06T12:53:44.241" v="148" actId="1035"/>
          <ac:spMkLst>
            <pc:docMk/>
            <pc:sldMk cId="2629322568" sldId="257"/>
            <ac:spMk id="45" creationId="{DC26C223-75FF-D9AD-E3DE-4507F10CCA79}"/>
          </ac:spMkLst>
        </pc:spChg>
        <pc:spChg chg="mod">
          <ac:chgData name="Almudena García Carrasco" userId="b8518386-7332-4482-8e63-9a55c71bbfbf" providerId="ADAL" clId="{A1A40A6E-91A8-4FB1-8193-32B5E4A70AAC}" dt="2023-03-06T12:53:44.241" v="148" actId="1035"/>
          <ac:spMkLst>
            <pc:docMk/>
            <pc:sldMk cId="2629322568" sldId="257"/>
            <ac:spMk id="46" creationId="{34DF1026-310B-378E-7FA8-E905E6717C34}"/>
          </ac:spMkLst>
        </pc:spChg>
        <pc:spChg chg="mod">
          <ac:chgData name="Almudena García Carrasco" userId="b8518386-7332-4482-8e63-9a55c71bbfbf" providerId="ADAL" clId="{A1A40A6E-91A8-4FB1-8193-32B5E4A70AAC}" dt="2023-03-06T12:53:44.241" v="148" actId="1035"/>
          <ac:spMkLst>
            <pc:docMk/>
            <pc:sldMk cId="2629322568" sldId="257"/>
            <ac:spMk id="47" creationId="{2327463A-DF9C-592B-74C2-147EE413BFEF}"/>
          </ac:spMkLst>
        </pc:spChg>
        <pc:spChg chg="mod">
          <ac:chgData name="Almudena García Carrasco" userId="b8518386-7332-4482-8e63-9a55c71bbfbf" providerId="ADAL" clId="{A1A40A6E-91A8-4FB1-8193-32B5E4A70AAC}" dt="2023-03-06T12:53:44.241" v="148" actId="1035"/>
          <ac:spMkLst>
            <pc:docMk/>
            <pc:sldMk cId="2629322568" sldId="257"/>
            <ac:spMk id="49" creationId="{FA9158A1-24CC-FA1B-BABE-E2E0AF9DD714}"/>
          </ac:spMkLst>
        </pc:spChg>
        <pc:spChg chg="mod">
          <ac:chgData name="Almudena García Carrasco" userId="b8518386-7332-4482-8e63-9a55c71bbfbf" providerId="ADAL" clId="{A1A40A6E-91A8-4FB1-8193-32B5E4A70AAC}" dt="2023-03-06T12:53:44.241" v="148" actId="1035"/>
          <ac:spMkLst>
            <pc:docMk/>
            <pc:sldMk cId="2629322568" sldId="257"/>
            <ac:spMk id="51" creationId="{4A947DFD-6DC0-E8F9-B836-392134BAF9ED}"/>
          </ac:spMkLst>
        </pc:spChg>
        <pc:spChg chg="mod">
          <ac:chgData name="Almudena García Carrasco" userId="b8518386-7332-4482-8e63-9a55c71bbfbf" providerId="ADAL" clId="{A1A40A6E-91A8-4FB1-8193-32B5E4A70AAC}" dt="2023-03-06T12:53:44.241" v="148" actId="1035"/>
          <ac:spMkLst>
            <pc:docMk/>
            <pc:sldMk cId="2629322568" sldId="257"/>
            <ac:spMk id="53" creationId="{D3FC09A9-4976-994F-0B88-4CFC0320D79B}"/>
          </ac:spMkLst>
        </pc:spChg>
        <pc:spChg chg="mod">
          <ac:chgData name="Almudena García Carrasco" userId="b8518386-7332-4482-8e63-9a55c71bbfbf" providerId="ADAL" clId="{A1A40A6E-91A8-4FB1-8193-32B5E4A70AAC}" dt="2023-03-06T12:53:44.241" v="148" actId="1035"/>
          <ac:spMkLst>
            <pc:docMk/>
            <pc:sldMk cId="2629322568" sldId="257"/>
            <ac:spMk id="55" creationId="{E76F3EB0-0BAF-DA97-6C2C-9F957533AF26}"/>
          </ac:spMkLst>
        </pc:spChg>
        <pc:spChg chg="mod">
          <ac:chgData name="Almudena García Carrasco" userId="b8518386-7332-4482-8e63-9a55c71bbfbf" providerId="ADAL" clId="{A1A40A6E-91A8-4FB1-8193-32B5E4A70AAC}" dt="2023-03-06T12:53:44.241" v="148" actId="1035"/>
          <ac:spMkLst>
            <pc:docMk/>
            <pc:sldMk cId="2629322568" sldId="257"/>
            <ac:spMk id="57" creationId="{3EB7F1DF-356A-F34A-1F99-D05CC93C0381}"/>
          </ac:spMkLst>
        </pc:spChg>
        <pc:spChg chg="mod">
          <ac:chgData name="Almudena García Carrasco" userId="b8518386-7332-4482-8e63-9a55c71bbfbf" providerId="ADAL" clId="{A1A40A6E-91A8-4FB1-8193-32B5E4A70AAC}" dt="2023-03-06T12:53:44.241" v="148" actId="1035"/>
          <ac:spMkLst>
            <pc:docMk/>
            <pc:sldMk cId="2629322568" sldId="257"/>
            <ac:spMk id="59" creationId="{6CCABEE5-CFC9-47B4-82D0-B7D528F8A61E}"/>
          </ac:spMkLst>
        </pc:spChg>
        <pc:spChg chg="mod">
          <ac:chgData name="Almudena García Carrasco" userId="b8518386-7332-4482-8e63-9a55c71bbfbf" providerId="ADAL" clId="{A1A40A6E-91A8-4FB1-8193-32B5E4A70AAC}" dt="2023-03-06T12:53:44.241" v="148" actId="1035"/>
          <ac:spMkLst>
            <pc:docMk/>
            <pc:sldMk cId="2629322568" sldId="257"/>
            <ac:spMk id="60" creationId="{91C192A6-E4C6-13D7-6FE0-72434C64B428}"/>
          </ac:spMkLst>
        </pc:spChg>
        <pc:spChg chg="mod">
          <ac:chgData name="Almudena García Carrasco" userId="b8518386-7332-4482-8e63-9a55c71bbfbf" providerId="ADAL" clId="{A1A40A6E-91A8-4FB1-8193-32B5E4A70AAC}" dt="2023-03-06T12:53:44.241" v="148" actId="1035"/>
          <ac:spMkLst>
            <pc:docMk/>
            <pc:sldMk cId="2629322568" sldId="257"/>
            <ac:spMk id="62" creationId="{68707D98-8ED2-E6E9-9749-F116B5304150}"/>
          </ac:spMkLst>
        </pc:spChg>
        <pc:spChg chg="mod">
          <ac:chgData name="Almudena García Carrasco" userId="b8518386-7332-4482-8e63-9a55c71bbfbf" providerId="ADAL" clId="{A1A40A6E-91A8-4FB1-8193-32B5E4A70AAC}" dt="2023-03-06T12:53:44.241" v="148" actId="1035"/>
          <ac:spMkLst>
            <pc:docMk/>
            <pc:sldMk cId="2629322568" sldId="257"/>
            <ac:spMk id="64" creationId="{C8AD322D-60AF-4969-5051-00A17A77D422}"/>
          </ac:spMkLst>
        </pc:spChg>
        <pc:picChg chg="mod">
          <ac:chgData name="Almudena García Carrasco" userId="b8518386-7332-4482-8e63-9a55c71bbfbf" providerId="ADAL" clId="{A1A40A6E-91A8-4FB1-8193-32B5E4A70AAC}" dt="2023-03-06T12:53:44.241" v="148" actId="1035"/>
          <ac:picMkLst>
            <pc:docMk/>
            <pc:sldMk cId="2629322568" sldId="257"/>
            <ac:picMk id="5" creationId="{7E73C456-354D-D238-FACE-5E49C059274D}"/>
          </ac:picMkLst>
        </pc:picChg>
        <pc:picChg chg="mod">
          <ac:chgData name="Almudena García Carrasco" userId="b8518386-7332-4482-8e63-9a55c71bbfbf" providerId="ADAL" clId="{A1A40A6E-91A8-4FB1-8193-32B5E4A70AAC}" dt="2023-03-06T12:53:44.241" v="148" actId="1035"/>
          <ac:picMkLst>
            <pc:docMk/>
            <pc:sldMk cId="2629322568" sldId="257"/>
            <ac:picMk id="12" creationId="{E8AF70C7-CE3D-24C4-E996-157BBF0E4433}"/>
          </ac:picMkLst>
        </pc:picChg>
        <pc:picChg chg="mod">
          <ac:chgData name="Almudena García Carrasco" userId="b8518386-7332-4482-8e63-9a55c71bbfbf" providerId="ADAL" clId="{A1A40A6E-91A8-4FB1-8193-32B5E4A70AAC}" dt="2023-03-06T12:53:44.241" v="148" actId="1035"/>
          <ac:picMkLst>
            <pc:docMk/>
            <pc:sldMk cId="2629322568" sldId="257"/>
            <ac:picMk id="14" creationId="{57176E27-28CA-D294-FFF1-EEF54563F7B1}"/>
          </ac:picMkLst>
        </pc:picChg>
        <pc:picChg chg="mod">
          <ac:chgData name="Almudena García Carrasco" userId="b8518386-7332-4482-8e63-9a55c71bbfbf" providerId="ADAL" clId="{A1A40A6E-91A8-4FB1-8193-32B5E4A70AAC}" dt="2023-03-06T12:53:44.241" v="148" actId="1035"/>
          <ac:picMkLst>
            <pc:docMk/>
            <pc:sldMk cId="2629322568" sldId="257"/>
            <ac:picMk id="16" creationId="{A1BD8A09-8F71-B28D-ACAD-01AFAFBC0A6B}"/>
          </ac:picMkLst>
        </pc:picChg>
        <pc:picChg chg="mod">
          <ac:chgData name="Almudena García Carrasco" userId="b8518386-7332-4482-8e63-9a55c71bbfbf" providerId="ADAL" clId="{A1A40A6E-91A8-4FB1-8193-32B5E4A70AAC}" dt="2023-03-06T12:53:44.241" v="148" actId="1035"/>
          <ac:picMkLst>
            <pc:docMk/>
            <pc:sldMk cId="2629322568" sldId="257"/>
            <ac:picMk id="42" creationId="{8FA8CFF6-64FE-E6C9-F11C-B32D9D625580}"/>
          </ac:picMkLst>
        </pc:picChg>
        <pc:picChg chg="mod">
          <ac:chgData name="Almudena García Carrasco" userId="b8518386-7332-4482-8e63-9a55c71bbfbf" providerId="ADAL" clId="{A1A40A6E-91A8-4FB1-8193-32B5E4A70AAC}" dt="2023-03-06T12:53:44.241" v="148" actId="1035"/>
          <ac:picMkLst>
            <pc:docMk/>
            <pc:sldMk cId="2629322568" sldId="257"/>
            <ac:picMk id="48" creationId="{C1F16223-1C96-6882-8B2E-39D725C1CECD}"/>
          </ac:picMkLst>
        </pc:picChg>
        <pc:picChg chg="mod">
          <ac:chgData name="Almudena García Carrasco" userId="b8518386-7332-4482-8e63-9a55c71bbfbf" providerId="ADAL" clId="{A1A40A6E-91A8-4FB1-8193-32B5E4A70AAC}" dt="2023-03-06T12:53:44.241" v="148" actId="1035"/>
          <ac:picMkLst>
            <pc:docMk/>
            <pc:sldMk cId="2629322568" sldId="257"/>
            <ac:picMk id="52" creationId="{0BF1D835-01DB-B633-11AC-A23EFDBEC02C}"/>
          </ac:picMkLst>
        </pc:picChg>
        <pc:picChg chg="mod">
          <ac:chgData name="Almudena García Carrasco" userId="b8518386-7332-4482-8e63-9a55c71bbfbf" providerId="ADAL" clId="{A1A40A6E-91A8-4FB1-8193-32B5E4A70AAC}" dt="2023-03-06T12:53:44.241" v="148" actId="1035"/>
          <ac:picMkLst>
            <pc:docMk/>
            <pc:sldMk cId="2629322568" sldId="257"/>
            <ac:picMk id="54" creationId="{21650D55-92B8-7A26-AD12-37C93F1216B3}"/>
          </ac:picMkLst>
        </pc:picChg>
        <pc:picChg chg="mod">
          <ac:chgData name="Almudena García Carrasco" userId="b8518386-7332-4482-8e63-9a55c71bbfbf" providerId="ADAL" clId="{A1A40A6E-91A8-4FB1-8193-32B5E4A70AAC}" dt="2023-03-06T12:53:44.241" v="148" actId="1035"/>
          <ac:picMkLst>
            <pc:docMk/>
            <pc:sldMk cId="2629322568" sldId="257"/>
            <ac:picMk id="56" creationId="{E704F10C-38B3-FF93-9AEE-70C086BB3248}"/>
          </ac:picMkLst>
        </pc:picChg>
        <pc:picChg chg="mod">
          <ac:chgData name="Almudena García Carrasco" userId="b8518386-7332-4482-8e63-9a55c71bbfbf" providerId="ADAL" clId="{A1A40A6E-91A8-4FB1-8193-32B5E4A70AAC}" dt="2023-03-06T12:53:44.241" v="148" actId="1035"/>
          <ac:picMkLst>
            <pc:docMk/>
            <pc:sldMk cId="2629322568" sldId="257"/>
            <ac:picMk id="58" creationId="{769DCEDB-72C4-BD5E-8293-40D076E733D3}"/>
          </ac:picMkLst>
        </pc:picChg>
        <pc:picChg chg="mod">
          <ac:chgData name="Almudena García Carrasco" userId="b8518386-7332-4482-8e63-9a55c71bbfbf" providerId="ADAL" clId="{A1A40A6E-91A8-4FB1-8193-32B5E4A70AAC}" dt="2023-03-06T12:53:44.241" v="148" actId="1035"/>
          <ac:picMkLst>
            <pc:docMk/>
            <pc:sldMk cId="2629322568" sldId="257"/>
            <ac:picMk id="61" creationId="{42D291CC-B2E9-7560-2058-862E0CAB8E14}"/>
          </ac:picMkLst>
        </pc:picChg>
        <pc:picChg chg="mod">
          <ac:chgData name="Almudena García Carrasco" userId="b8518386-7332-4482-8e63-9a55c71bbfbf" providerId="ADAL" clId="{A1A40A6E-91A8-4FB1-8193-32B5E4A70AAC}" dt="2023-03-06T12:53:44.241" v="148" actId="1035"/>
          <ac:picMkLst>
            <pc:docMk/>
            <pc:sldMk cId="2629322568" sldId="257"/>
            <ac:picMk id="63" creationId="{3899E01E-7339-1E81-7EE8-85DEC42C2350}"/>
          </ac:picMkLst>
        </pc:picChg>
        <pc:picChg chg="mod">
          <ac:chgData name="Almudena García Carrasco" userId="b8518386-7332-4482-8e63-9a55c71bbfbf" providerId="ADAL" clId="{A1A40A6E-91A8-4FB1-8193-32B5E4A70AAC}" dt="2023-03-06T12:53:44.241" v="148" actId="1035"/>
          <ac:picMkLst>
            <pc:docMk/>
            <pc:sldMk cId="2629322568" sldId="257"/>
            <ac:picMk id="65" creationId="{BE0996F2-C27F-233E-D44F-1ADC0D917497}"/>
          </ac:picMkLst>
        </pc:picChg>
        <pc:cxnChg chg="mod">
          <ac:chgData name="Almudena García Carrasco" userId="b8518386-7332-4482-8e63-9a55c71bbfbf" providerId="ADAL" clId="{A1A40A6E-91A8-4FB1-8193-32B5E4A70AAC}" dt="2023-03-06T12:53:44.241" v="148" actId="1035"/>
          <ac:cxnSpMkLst>
            <pc:docMk/>
            <pc:sldMk cId="2629322568" sldId="257"/>
            <ac:cxnSpMk id="34" creationId="{09932D88-0475-E1BD-89BF-215C53EA4CC5}"/>
          </ac:cxnSpMkLst>
        </pc:cxnChg>
        <pc:cxnChg chg="mod">
          <ac:chgData name="Almudena García Carrasco" userId="b8518386-7332-4482-8e63-9a55c71bbfbf" providerId="ADAL" clId="{A1A40A6E-91A8-4FB1-8193-32B5E4A70AAC}" dt="2023-03-06T12:53:44.241" v="148" actId="1035"/>
          <ac:cxnSpMkLst>
            <pc:docMk/>
            <pc:sldMk cId="2629322568" sldId="257"/>
            <ac:cxnSpMk id="36" creationId="{877A044B-2F4A-B7FA-1E62-C08917D8BBDF}"/>
          </ac:cxnSpMkLst>
        </pc:cxnChg>
        <pc:cxnChg chg="mod">
          <ac:chgData name="Almudena García Carrasco" userId="b8518386-7332-4482-8e63-9a55c71bbfbf" providerId="ADAL" clId="{A1A40A6E-91A8-4FB1-8193-32B5E4A70AAC}" dt="2023-03-06T12:53:44.241" v="148" actId="1035"/>
          <ac:cxnSpMkLst>
            <pc:docMk/>
            <pc:sldMk cId="2629322568" sldId="257"/>
            <ac:cxnSpMk id="39" creationId="{94BE83B6-280D-134A-E0A1-99EB8BB75656}"/>
          </ac:cxnSpMkLst>
        </pc:cxnChg>
      </pc:sldChg>
      <pc:sldChg chg="modSp mod">
        <pc:chgData name="Almudena García Carrasco" userId="b8518386-7332-4482-8e63-9a55c71bbfbf" providerId="ADAL" clId="{A1A40A6E-91A8-4FB1-8193-32B5E4A70AAC}" dt="2023-03-06T12:47:41.630" v="2" actId="20577"/>
        <pc:sldMkLst>
          <pc:docMk/>
          <pc:sldMk cId="3226032001" sldId="258"/>
        </pc:sldMkLst>
        <pc:spChg chg="mod">
          <ac:chgData name="Almudena García Carrasco" userId="b8518386-7332-4482-8e63-9a55c71bbfbf" providerId="ADAL" clId="{A1A40A6E-91A8-4FB1-8193-32B5E4A70AAC}" dt="2023-03-06T12:47:41.630" v="2" actId="20577"/>
          <ac:spMkLst>
            <pc:docMk/>
            <pc:sldMk cId="3226032001" sldId="258"/>
            <ac:spMk id="2" creationId="{0EF90B56-EB4B-7465-F2B0-D51728EACB8B}"/>
          </ac:spMkLst>
        </pc:spChg>
      </pc:sldChg>
      <pc:sldChg chg="modSp mod">
        <pc:chgData name="Almudena García Carrasco" userId="b8518386-7332-4482-8e63-9a55c71bbfbf" providerId="ADAL" clId="{A1A40A6E-91A8-4FB1-8193-32B5E4A70AAC}" dt="2023-03-06T12:47:49.946" v="6" actId="20577"/>
        <pc:sldMkLst>
          <pc:docMk/>
          <pc:sldMk cId="3086576384" sldId="260"/>
        </pc:sldMkLst>
        <pc:spChg chg="mod">
          <ac:chgData name="Almudena García Carrasco" userId="b8518386-7332-4482-8e63-9a55c71bbfbf" providerId="ADAL" clId="{A1A40A6E-91A8-4FB1-8193-32B5E4A70AAC}" dt="2023-03-06T12:47:49.946" v="6" actId="20577"/>
          <ac:spMkLst>
            <pc:docMk/>
            <pc:sldMk cId="3086576384" sldId="260"/>
            <ac:spMk id="7" creationId="{71958600-DDED-555E-D204-9138DD60F657}"/>
          </ac:spMkLst>
        </pc:spChg>
      </pc:sldChg>
      <pc:sldChg chg="modSp mod">
        <pc:chgData name="Almudena García Carrasco" userId="b8518386-7332-4482-8e63-9a55c71bbfbf" providerId="ADAL" clId="{A1A40A6E-91A8-4FB1-8193-32B5E4A70AAC}" dt="2023-03-06T12:47:53.757" v="8" actId="20577"/>
        <pc:sldMkLst>
          <pc:docMk/>
          <pc:sldMk cId="2117597431" sldId="261"/>
        </pc:sldMkLst>
        <pc:spChg chg="mod">
          <ac:chgData name="Almudena García Carrasco" userId="b8518386-7332-4482-8e63-9a55c71bbfbf" providerId="ADAL" clId="{A1A40A6E-91A8-4FB1-8193-32B5E4A70AAC}" dt="2023-03-06T12:47:53.757" v="8" actId="20577"/>
          <ac:spMkLst>
            <pc:docMk/>
            <pc:sldMk cId="2117597431" sldId="261"/>
            <ac:spMk id="2" creationId="{CE560C07-05F4-62CE-7F32-1409CB47644C}"/>
          </ac:spMkLst>
        </pc:spChg>
      </pc:sldChg>
      <pc:sldChg chg="modSp mod">
        <pc:chgData name="Almudena García Carrasco" userId="b8518386-7332-4482-8e63-9a55c71bbfbf" providerId="ADAL" clId="{A1A40A6E-91A8-4FB1-8193-32B5E4A70AAC}" dt="2023-03-06T12:47:45.872" v="4" actId="20577"/>
        <pc:sldMkLst>
          <pc:docMk/>
          <pc:sldMk cId="2406759755" sldId="262"/>
        </pc:sldMkLst>
        <pc:spChg chg="mod">
          <ac:chgData name="Almudena García Carrasco" userId="b8518386-7332-4482-8e63-9a55c71bbfbf" providerId="ADAL" clId="{A1A40A6E-91A8-4FB1-8193-32B5E4A70AAC}" dt="2023-03-06T12:47:45.872" v="4" actId="20577"/>
          <ac:spMkLst>
            <pc:docMk/>
            <pc:sldMk cId="2406759755" sldId="262"/>
            <ac:spMk id="4" creationId="{66C687D4-C584-0A98-8F2D-3C312917F04E}"/>
          </ac:spMkLst>
        </pc:spChg>
      </pc:sldChg>
      <pc:sldChg chg="modSp mod">
        <pc:chgData name="Almudena García Carrasco" userId="b8518386-7332-4482-8e63-9a55c71bbfbf" providerId="ADAL" clId="{A1A40A6E-91A8-4FB1-8193-32B5E4A70AAC}" dt="2023-03-06T15:37:03.655" v="159" actId="20577"/>
        <pc:sldMkLst>
          <pc:docMk/>
          <pc:sldMk cId="2952149931" sldId="263"/>
        </pc:sldMkLst>
        <pc:spChg chg="mod">
          <ac:chgData name="Almudena García Carrasco" userId="b8518386-7332-4482-8e63-9a55c71bbfbf" providerId="ADAL" clId="{A1A40A6E-91A8-4FB1-8193-32B5E4A70AAC}" dt="2023-03-06T15:37:03.655" v="159" actId="20577"/>
          <ac:spMkLst>
            <pc:docMk/>
            <pc:sldMk cId="2952149931" sldId="263"/>
            <ac:spMk id="2" creationId="{DF82F1A3-1DA0-4446-41FE-11D0D7543593}"/>
          </ac:spMkLst>
        </pc:spChg>
      </pc:sldChg>
      <pc:sldChg chg="addSp delSp modSp new mod">
        <pc:chgData name="Almudena García Carrasco" userId="b8518386-7332-4482-8e63-9a55c71bbfbf" providerId="ADAL" clId="{A1A40A6E-91A8-4FB1-8193-32B5E4A70AAC}" dt="2023-03-06T15:43:48.897" v="162" actId="20577"/>
        <pc:sldMkLst>
          <pc:docMk/>
          <pc:sldMk cId="734652898" sldId="264"/>
        </pc:sldMkLst>
        <pc:spChg chg="add mod">
          <ac:chgData name="Almudena García Carrasco" userId="b8518386-7332-4482-8e63-9a55c71bbfbf" providerId="ADAL" clId="{A1A40A6E-91A8-4FB1-8193-32B5E4A70AAC}" dt="2023-03-06T15:43:48.897" v="162" actId="20577"/>
          <ac:spMkLst>
            <pc:docMk/>
            <pc:sldMk cId="734652898" sldId="264"/>
            <ac:spMk id="3" creationId="{F0DB3574-04D5-B73D-B3C5-B95F72185656}"/>
          </ac:spMkLst>
        </pc:spChg>
        <pc:picChg chg="add del mod">
          <ac:chgData name="Almudena García Carrasco" userId="b8518386-7332-4482-8e63-9a55c71bbfbf" providerId="ADAL" clId="{A1A40A6E-91A8-4FB1-8193-32B5E4A70AAC}" dt="2023-03-06T12:54:03.443" v="154"/>
          <ac:picMkLst>
            <pc:docMk/>
            <pc:sldMk cId="734652898" sldId="264"/>
            <ac:picMk id="2" creationId="{DCC626DC-4417-E8EC-4AC2-2AD5A6725306}"/>
          </ac:picMkLst>
        </pc:picChg>
      </pc:sldChg>
      <pc:sldChg chg="addSp delSp modSp new mod ord">
        <pc:chgData name="Almudena García Carrasco" userId="b8518386-7332-4482-8e63-9a55c71bbfbf" providerId="ADAL" clId="{A1A40A6E-91A8-4FB1-8193-32B5E4A70AAC}" dt="2023-03-30T07:31:15.480" v="338" actId="20577"/>
        <pc:sldMkLst>
          <pc:docMk/>
          <pc:sldMk cId="3050516954" sldId="265"/>
        </pc:sldMkLst>
        <pc:spChg chg="add mod">
          <ac:chgData name="Almudena García Carrasco" userId="b8518386-7332-4482-8e63-9a55c71bbfbf" providerId="ADAL" clId="{A1A40A6E-91A8-4FB1-8193-32B5E4A70AAC}" dt="2023-03-17T12:25:39.464" v="298" actId="20577"/>
          <ac:spMkLst>
            <pc:docMk/>
            <pc:sldMk cId="3050516954" sldId="265"/>
            <ac:spMk id="6" creationId="{E7108634-2898-C5A9-BC56-867020C1E42E}"/>
          </ac:spMkLst>
        </pc:spChg>
        <pc:graphicFrameChg chg="add del mod">
          <ac:chgData name="Almudena García Carrasco" userId="b8518386-7332-4482-8e63-9a55c71bbfbf" providerId="ADAL" clId="{A1A40A6E-91A8-4FB1-8193-32B5E4A70AAC}" dt="2023-03-17T12:22:17.892" v="167"/>
          <ac:graphicFrameMkLst>
            <pc:docMk/>
            <pc:sldMk cId="3050516954" sldId="265"/>
            <ac:graphicFrameMk id="2" creationId="{80B72529-E8C1-A91E-134E-1B6212F0A8F8}"/>
          </ac:graphicFrameMkLst>
        </pc:graphicFrameChg>
        <pc:graphicFrameChg chg="add del mod">
          <ac:chgData name="Almudena García Carrasco" userId="b8518386-7332-4482-8e63-9a55c71bbfbf" providerId="ADAL" clId="{A1A40A6E-91A8-4FB1-8193-32B5E4A70AAC}" dt="2023-03-17T12:23:45.110" v="170" actId="478"/>
          <ac:graphicFrameMkLst>
            <pc:docMk/>
            <pc:sldMk cId="3050516954" sldId="265"/>
            <ac:graphicFrameMk id="3" creationId="{CDD7CF6C-2570-D2C7-4706-EF2959CEA6F2}"/>
          </ac:graphicFrameMkLst>
        </pc:graphicFrameChg>
        <pc:graphicFrameChg chg="add del mod">
          <ac:chgData name="Almudena García Carrasco" userId="b8518386-7332-4482-8e63-9a55c71bbfbf" providerId="ADAL" clId="{A1A40A6E-91A8-4FB1-8193-32B5E4A70AAC}" dt="2023-03-17T12:23:51.732" v="172"/>
          <ac:graphicFrameMkLst>
            <pc:docMk/>
            <pc:sldMk cId="3050516954" sldId="265"/>
            <ac:graphicFrameMk id="4" creationId="{947E75E1-F949-6CE5-87B8-46BD60915A33}"/>
          </ac:graphicFrameMkLst>
        </pc:graphicFrameChg>
        <pc:graphicFrameChg chg="add del mod modGraphic">
          <ac:chgData name="Almudena García Carrasco" userId="b8518386-7332-4482-8e63-9a55c71bbfbf" providerId="ADAL" clId="{A1A40A6E-91A8-4FB1-8193-32B5E4A70AAC}" dt="2023-03-17T12:26:16.102" v="301" actId="478"/>
          <ac:graphicFrameMkLst>
            <pc:docMk/>
            <pc:sldMk cId="3050516954" sldId="265"/>
            <ac:graphicFrameMk id="5" creationId="{DF819E16-D212-9B66-E004-91C1CF584D2F}"/>
          </ac:graphicFrameMkLst>
        </pc:graphicFrameChg>
        <pc:graphicFrameChg chg="add del mod">
          <ac:chgData name="Almudena García Carrasco" userId="b8518386-7332-4482-8e63-9a55c71bbfbf" providerId="ADAL" clId="{A1A40A6E-91A8-4FB1-8193-32B5E4A70AAC}" dt="2023-03-17T12:26:19.013" v="305"/>
          <ac:graphicFrameMkLst>
            <pc:docMk/>
            <pc:sldMk cId="3050516954" sldId="265"/>
            <ac:graphicFrameMk id="7" creationId="{3D612A19-CE0C-BD1E-0887-3E175C593FD9}"/>
          </ac:graphicFrameMkLst>
        </pc:graphicFrameChg>
        <pc:graphicFrameChg chg="add del mod modGraphic">
          <ac:chgData name="Almudena García Carrasco" userId="b8518386-7332-4482-8e63-9a55c71bbfbf" providerId="ADAL" clId="{A1A40A6E-91A8-4FB1-8193-32B5E4A70AAC}" dt="2023-03-17T12:26:42.327" v="309" actId="478"/>
          <ac:graphicFrameMkLst>
            <pc:docMk/>
            <pc:sldMk cId="3050516954" sldId="265"/>
            <ac:graphicFrameMk id="8" creationId="{385FBF52-D540-7793-DA5B-F652E7819C89}"/>
          </ac:graphicFrameMkLst>
        </pc:graphicFrameChg>
        <pc:graphicFrameChg chg="add del mod">
          <ac:chgData name="Almudena García Carrasco" userId="b8518386-7332-4482-8e63-9a55c71bbfbf" providerId="ADAL" clId="{A1A40A6E-91A8-4FB1-8193-32B5E4A70AAC}" dt="2023-03-17T12:26:44.867" v="311"/>
          <ac:graphicFrameMkLst>
            <pc:docMk/>
            <pc:sldMk cId="3050516954" sldId="265"/>
            <ac:graphicFrameMk id="9" creationId="{D752E56B-1BF3-AAB5-1D5E-292812A72A3A}"/>
          </ac:graphicFrameMkLst>
        </pc:graphicFrameChg>
        <pc:graphicFrameChg chg="add mod modGraphic">
          <ac:chgData name="Almudena García Carrasco" userId="b8518386-7332-4482-8e63-9a55c71bbfbf" providerId="ADAL" clId="{A1A40A6E-91A8-4FB1-8193-32B5E4A70AAC}" dt="2023-03-30T07:31:15.480" v="338" actId="20577"/>
          <ac:graphicFrameMkLst>
            <pc:docMk/>
            <pc:sldMk cId="3050516954" sldId="265"/>
            <ac:graphicFrameMk id="10" creationId="{2610324F-6258-DDB3-AFED-6DC76C57C564}"/>
          </ac:graphicFrameMkLst>
        </pc:graphicFrameChg>
      </pc:sldChg>
    </pc:docChg>
  </pc:docChgLst>
  <pc:docChgLst>
    <pc:chgData name="Almudena García Carrasco" userId="b8518386-7332-4482-8e63-9a55c71bbfbf" providerId="ADAL" clId="{A0CEECE7-7381-4E27-A1E0-5D358B2A0EF2}"/>
    <pc:docChg chg="undo redo custSel addSld modSld sldOrd">
      <pc:chgData name="Almudena García Carrasco" userId="b8518386-7332-4482-8e63-9a55c71bbfbf" providerId="ADAL" clId="{A0CEECE7-7381-4E27-A1E0-5D358B2A0EF2}" dt="2023-01-11T12:23:59.088" v="56" actId="20577"/>
      <pc:docMkLst>
        <pc:docMk/>
      </pc:docMkLst>
      <pc:sldChg chg="modSp new mod ord">
        <pc:chgData name="Almudena García Carrasco" userId="b8518386-7332-4482-8e63-9a55c71bbfbf" providerId="ADAL" clId="{A0CEECE7-7381-4E27-A1E0-5D358B2A0EF2}" dt="2023-01-11T12:23:59.088" v="56" actId="20577"/>
        <pc:sldMkLst>
          <pc:docMk/>
          <pc:sldMk cId="2952149931" sldId="263"/>
        </pc:sldMkLst>
        <pc:spChg chg="mod">
          <ac:chgData name="Almudena García Carrasco" userId="b8518386-7332-4482-8e63-9a55c71bbfbf" providerId="ADAL" clId="{A0CEECE7-7381-4E27-A1E0-5D358B2A0EF2}" dt="2023-01-11T12:23:59.088" v="56" actId="20577"/>
          <ac:spMkLst>
            <pc:docMk/>
            <pc:sldMk cId="2952149931" sldId="263"/>
            <ac:spMk id="2" creationId="{DF82F1A3-1DA0-4446-41FE-11D0D7543593}"/>
          </ac:spMkLst>
        </pc:spChg>
      </pc:sldChg>
    </pc:docChg>
  </pc:docChgLst>
  <pc:docChgLst>
    <pc:chgData name="Almudena García Carrasco" userId="b8518386-7332-4482-8e63-9a55c71bbfbf" providerId="ADAL" clId="{A2DB24D5-9A6A-4A25-AD61-3C63A52F515B}"/>
    <pc:docChg chg="undo custSel modSld">
      <pc:chgData name="Almudena García Carrasco" userId="b8518386-7332-4482-8e63-9a55c71bbfbf" providerId="ADAL" clId="{A2DB24D5-9A6A-4A25-AD61-3C63A52F515B}" dt="2022-11-07T11:11:55.684" v="107" actId="123"/>
      <pc:docMkLst>
        <pc:docMk/>
      </pc:docMkLst>
      <pc:sldChg chg="addSp modSp mod">
        <pc:chgData name="Almudena García Carrasco" userId="b8518386-7332-4482-8e63-9a55c71bbfbf" providerId="ADAL" clId="{A2DB24D5-9A6A-4A25-AD61-3C63A52F515B}" dt="2022-11-07T11:11:45.265" v="106" actId="123"/>
        <pc:sldMkLst>
          <pc:docMk/>
          <pc:sldMk cId="3226032001" sldId="258"/>
        </pc:sldMkLst>
        <pc:spChg chg="add mod">
          <ac:chgData name="Almudena García Carrasco" userId="b8518386-7332-4482-8e63-9a55c71bbfbf" providerId="ADAL" clId="{A2DB24D5-9A6A-4A25-AD61-3C63A52F515B}" dt="2022-11-07T11:11:45.265" v="106" actId="123"/>
          <ac:spMkLst>
            <pc:docMk/>
            <pc:sldMk cId="3226032001" sldId="258"/>
            <ac:spMk id="2" creationId="{0EF90B56-EB4B-7465-F2B0-D51728EACB8B}"/>
          </ac:spMkLst>
        </pc:spChg>
      </pc:sldChg>
      <pc:sldChg chg="addSp modSp mod">
        <pc:chgData name="Almudena García Carrasco" userId="b8518386-7332-4482-8e63-9a55c71bbfbf" providerId="ADAL" clId="{A2DB24D5-9A6A-4A25-AD61-3C63A52F515B}" dt="2022-11-07T11:09:01.049" v="105" actId="1035"/>
        <pc:sldMkLst>
          <pc:docMk/>
          <pc:sldMk cId="3086576384" sldId="260"/>
        </pc:sldMkLst>
        <pc:spChg chg="mod">
          <ac:chgData name="Almudena García Carrasco" userId="b8518386-7332-4482-8e63-9a55c71bbfbf" providerId="ADAL" clId="{A2DB24D5-9A6A-4A25-AD61-3C63A52F515B}" dt="2022-11-07T11:09:01.049" v="105" actId="1035"/>
          <ac:spMkLst>
            <pc:docMk/>
            <pc:sldMk cId="3086576384" sldId="260"/>
            <ac:spMk id="2" creationId="{A8F5E3EA-C60B-F10D-7E8B-BA8EC01915B6}"/>
          </ac:spMkLst>
        </pc:spChg>
        <pc:spChg chg="mod">
          <ac:chgData name="Almudena García Carrasco" userId="b8518386-7332-4482-8e63-9a55c71bbfbf" providerId="ADAL" clId="{A2DB24D5-9A6A-4A25-AD61-3C63A52F515B}" dt="2022-11-07T11:09:01.049" v="105" actId="1035"/>
          <ac:spMkLst>
            <pc:docMk/>
            <pc:sldMk cId="3086576384" sldId="260"/>
            <ac:spMk id="4" creationId="{6C53112E-AEA4-2F0B-AD2D-C3E5D48B4502}"/>
          </ac:spMkLst>
        </pc:spChg>
        <pc:spChg chg="mod">
          <ac:chgData name="Almudena García Carrasco" userId="b8518386-7332-4482-8e63-9a55c71bbfbf" providerId="ADAL" clId="{A2DB24D5-9A6A-4A25-AD61-3C63A52F515B}" dt="2022-11-07T11:09:01.049" v="105" actId="1035"/>
          <ac:spMkLst>
            <pc:docMk/>
            <pc:sldMk cId="3086576384" sldId="260"/>
            <ac:spMk id="6" creationId="{876025D3-94E0-45B2-7EB8-B7613BFB7DF6}"/>
          </ac:spMkLst>
        </pc:spChg>
        <pc:spChg chg="add mod">
          <ac:chgData name="Almudena García Carrasco" userId="b8518386-7332-4482-8e63-9a55c71bbfbf" providerId="ADAL" clId="{A2DB24D5-9A6A-4A25-AD61-3C63A52F515B}" dt="2022-11-07T11:07:55.881" v="78" actId="14100"/>
          <ac:spMkLst>
            <pc:docMk/>
            <pc:sldMk cId="3086576384" sldId="260"/>
            <ac:spMk id="7" creationId="{71958600-DDED-555E-D204-9138DD60F657}"/>
          </ac:spMkLst>
        </pc:spChg>
        <pc:spChg chg="mod">
          <ac:chgData name="Almudena García Carrasco" userId="b8518386-7332-4482-8e63-9a55c71bbfbf" providerId="ADAL" clId="{A2DB24D5-9A6A-4A25-AD61-3C63A52F515B}" dt="2022-11-07T11:09:01.049" v="105" actId="1035"/>
          <ac:spMkLst>
            <pc:docMk/>
            <pc:sldMk cId="3086576384" sldId="260"/>
            <ac:spMk id="8" creationId="{493E8933-7CC5-E779-434D-43D5E5DF204B}"/>
          </ac:spMkLst>
        </pc:spChg>
        <pc:spChg chg="mod">
          <ac:chgData name="Almudena García Carrasco" userId="b8518386-7332-4482-8e63-9a55c71bbfbf" providerId="ADAL" clId="{A2DB24D5-9A6A-4A25-AD61-3C63A52F515B}" dt="2022-11-07T11:09:01.049" v="105" actId="1035"/>
          <ac:spMkLst>
            <pc:docMk/>
            <pc:sldMk cId="3086576384" sldId="260"/>
            <ac:spMk id="10" creationId="{431A88E4-0F7C-0829-642C-175A237FCE5D}"/>
          </ac:spMkLst>
        </pc:spChg>
        <pc:spChg chg="mod">
          <ac:chgData name="Almudena García Carrasco" userId="b8518386-7332-4482-8e63-9a55c71bbfbf" providerId="ADAL" clId="{A2DB24D5-9A6A-4A25-AD61-3C63A52F515B}" dt="2022-11-07T11:09:01.049" v="105" actId="1035"/>
          <ac:spMkLst>
            <pc:docMk/>
            <pc:sldMk cId="3086576384" sldId="260"/>
            <ac:spMk id="12" creationId="{DFB08B0A-2DD8-6A8F-35DC-72A28DDFB740}"/>
          </ac:spMkLst>
        </pc:spChg>
        <pc:spChg chg="mod">
          <ac:chgData name="Almudena García Carrasco" userId="b8518386-7332-4482-8e63-9a55c71bbfbf" providerId="ADAL" clId="{A2DB24D5-9A6A-4A25-AD61-3C63A52F515B}" dt="2022-11-07T11:09:01.049" v="105" actId="1035"/>
          <ac:spMkLst>
            <pc:docMk/>
            <pc:sldMk cId="3086576384" sldId="260"/>
            <ac:spMk id="14" creationId="{6D256BB5-1AC2-148E-2FD7-2ABFFD24BF6B}"/>
          </ac:spMkLst>
        </pc:spChg>
        <pc:spChg chg="mod">
          <ac:chgData name="Almudena García Carrasco" userId="b8518386-7332-4482-8e63-9a55c71bbfbf" providerId="ADAL" clId="{A2DB24D5-9A6A-4A25-AD61-3C63A52F515B}" dt="2022-11-07T11:09:01.049" v="105" actId="1035"/>
          <ac:spMkLst>
            <pc:docMk/>
            <pc:sldMk cId="3086576384" sldId="260"/>
            <ac:spMk id="16" creationId="{D539F901-F6CD-EC5B-6535-49D4A532FB34}"/>
          </ac:spMkLst>
        </pc:spChg>
        <pc:spChg chg="mod">
          <ac:chgData name="Almudena García Carrasco" userId="b8518386-7332-4482-8e63-9a55c71bbfbf" providerId="ADAL" clId="{A2DB24D5-9A6A-4A25-AD61-3C63A52F515B}" dt="2022-11-07T11:09:01.049" v="105" actId="1035"/>
          <ac:spMkLst>
            <pc:docMk/>
            <pc:sldMk cId="3086576384" sldId="260"/>
            <ac:spMk id="18" creationId="{09A9F3EF-8762-7364-2EAF-AA0475CE068B}"/>
          </ac:spMkLst>
        </pc:spChg>
        <pc:spChg chg="mod">
          <ac:chgData name="Almudena García Carrasco" userId="b8518386-7332-4482-8e63-9a55c71bbfbf" providerId="ADAL" clId="{A2DB24D5-9A6A-4A25-AD61-3C63A52F515B}" dt="2022-11-07T11:09:01.049" v="105" actId="1035"/>
          <ac:spMkLst>
            <pc:docMk/>
            <pc:sldMk cId="3086576384" sldId="260"/>
            <ac:spMk id="102" creationId="{D114659A-472A-2577-0159-41BA2CBD22E6}"/>
          </ac:spMkLst>
        </pc:spChg>
        <pc:spChg chg="mod">
          <ac:chgData name="Almudena García Carrasco" userId="b8518386-7332-4482-8e63-9a55c71bbfbf" providerId="ADAL" clId="{A2DB24D5-9A6A-4A25-AD61-3C63A52F515B}" dt="2022-11-07T11:09:01.049" v="105" actId="1035"/>
          <ac:spMkLst>
            <pc:docMk/>
            <pc:sldMk cId="3086576384" sldId="260"/>
            <ac:spMk id="126" creationId="{07C2096F-25D5-C67A-685D-D25C522B8C78}"/>
          </ac:spMkLst>
        </pc:spChg>
        <pc:spChg chg="mod">
          <ac:chgData name="Almudena García Carrasco" userId="b8518386-7332-4482-8e63-9a55c71bbfbf" providerId="ADAL" clId="{A2DB24D5-9A6A-4A25-AD61-3C63A52F515B}" dt="2022-11-07T11:09:01.049" v="105" actId="1035"/>
          <ac:spMkLst>
            <pc:docMk/>
            <pc:sldMk cId="3086576384" sldId="260"/>
            <ac:spMk id="128" creationId="{BC32FB01-DED1-B95D-0759-D85EF58D7943}"/>
          </ac:spMkLst>
        </pc:spChg>
        <pc:spChg chg="mod">
          <ac:chgData name="Almudena García Carrasco" userId="b8518386-7332-4482-8e63-9a55c71bbfbf" providerId="ADAL" clId="{A2DB24D5-9A6A-4A25-AD61-3C63A52F515B}" dt="2022-11-07T11:09:01.049" v="105" actId="1035"/>
          <ac:spMkLst>
            <pc:docMk/>
            <pc:sldMk cId="3086576384" sldId="260"/>
            <ac:spMk id="130" creationId="{E151AE41-0B8C-863D-30C3-6D26E3CD7F89}"/>
          </ac:spMkLst>
        </pc:spChg>
        <pc:spChg chg="mod">
          <ac:chgData name="Almudena García Carrasco" userId="b8518386-7332-4482-8e63-9a55c71bbfbf" providerId="ADAL" clId="{A2DB24D5-9A6A-4A25-AD61-3C63A52F515B}" dt="2022-11-07T11:09:01.049" v="105" actId="1035"/>
          <ac:spMkLst>
            <pc:docMk/>
            <pc:sldMk cId="3086576384" sldId="260"/>
            <ac:spMk id="132" creationId="{AF35A1FD-E28A-DF45-546E-D5AB0EAC0673}"/>
          </ac:spMkLst>
        </pc:spChg>
        <pc:spChg chg="mod">
          <ac:chgData name="Almudena García Carrasco" userId="b8518386-7332-4482-8e63-9a55c71bbfbf" providerId="ADAL" clId="{A2DB24D5-9A6A-4A25-AD61-3C63A52F515B}" dt="2022-11-07T11:09:01.049" v="105" actId="1035"/>
          <ac:spMkLst>
            <pc:docMk/>
            <pc:sldMk cId="3086576384" sldId="260"/>
            <ac:spMk id="134" creationId="{78A5C321-D0FB-946D-2245-8618E3EB158C}"/>
          </ac:spMkLst>
        </pc:spChg>
        <pc:spChg chg="mod">
          <ac:chgData name="Almudena García Carrasco" userId="b8518386-7332-4482-8e63-9a55c71bbfbf" providerId="ADAL" clId="{A2DB24D5-9A6A-4A25-AD61-3C63A52F515B}" dt="2022-11-07T11:09:01.049" v="105" actId="1035"/>
          <ac:spMkLst>
            <pc:docMk/>
            <pc:sldMk cId="3086576384" sldId="260"/>
            <ac:spMk id="136" creationId="{C207EE5E-EDA0-744D-54EC-4D9B5FAD3629}"/>
          </ac:spMkLst>
        </pc:spChg>
        <pc:spChg chg="mod">
          <ac:chgData name="Almudena García Carrasco" userId="b8518386-7332-4482-8e63-9a55c71bbfbf" providerId="ADAL" clId="{A2DB24D5-9A6A-4A25-AD61-3C63A52F515B}" dt="2022-11-07T11:09:01.049" v="105" actId="1035"/>
          <ac:spMkLst>
            <pc:docMk/>
            <pc:sldMk cId="3086576384" sldId="260"/>
            <ac:spMk id="138" creationId="{5D6DCD76-645C-81C0-DA10-843B6B283611}"/>
          </ac:spMkLst>
        </pc:spChg>
        <pc:spChg chg="mod">
          <ac:chgData name="Almudena García Carrasco" userId="b8518386-7332-4482-8e63-9a55c71bbfbf" providerId="ADAL" clId="{A2DB24D5-9A6A-4A25-AD61-3C63A52F515B}" dt="2022-11-07T11:09:01.049" v="105" actId="1035"/>
          <ac:spMkLst>
            <pc:docMk/>
            <pc:sldMk cId="3086576384" sldId="260"/>
            <ac:spMk id="140" creationId="{26664D74-AD50-D69A-3301-6FF4A007EFC3}"/>
          </ac:spMkLst>
        </pc:spChg>
        <pc:spChg chg="mod">
          <ac:chgData name="Almudena García Carrasco" userId="b8518386-7332-4482-8e63-9a55c71bbfbf" providerId="ADAL" clId="{A2DB24D5-9A6A-4A25-AD61-3C63A52F515B}" dt="2022-11-07T11:09:01.049" v="105" actId="1035"/>
          <ac:spMkLst>
            <pc:docMk/>
            <pc:sldMk cId="3086576384" sldId="260"/>
            <ac:spMk id="142" creationId="{95120456-043C-D41B-8188-AFCEE2F4D465}"/>
          </ac:spMkLst>
        </pc:spChg>
        <pc:spChg chg="mod">
          <ac:chgData name="Almudena García Carrasco" userId="b8518386-7332-4482-8e63-9a55c71bbfbf" providerId="ADAL" clId="{A2DB24D5-9A6A-4A25-AD61-3C63A52F515B}" dt="2022-11-07T11:09:01.049" v="105" actId="1035"/>
          <ac:spMkLst>
            <pc:docMk/>
            <pc:sldMk cId="3086576384" sldId="260"/>
            <ac:spMk id="182" creationId="{546C0515-F617-6309-B3CE-3D4E33C56210}"/>
          </ac:spMkLst>
        </pc:spChg>
        <pc:graphicFrameChg chg="mod">
          <ac:chgData name="Almudena García Carrasco" userId="b8518386-7332-4482-8e63-9a55c71bbfbf" providerId="ADAL" clId="{A2DB24D5-9A6A-4A25-AD61-3C63A52F515B}" dt="2022-11-07T11:09:01.049" v="105" actId="1035"/>
          <ac:graphicFrameMkLst>
            <pc:docMk/>
            <pc:sldMk cId="3086576384" sldId="260"/>
            <ac:graphicFrameMk id="11" creationId="{FF64DB30-BA1B-1325-F50F-857CC9B66ACD}"/>
          </ac:graphicFrameMkLst>
        </pc:graphicFrameChg>
        <pc:graphicFrameChg chg="mod">
          <ac:chgData name="Almudena García Carrasco" userId="b8518386-7332-4482-8e63-9a55c71bbfbf" providerId="ADAL" clId="{A2DB24D5-9A6A-4A25-AD61-3C63A52F515B}" dt="2022-11-07T11:09:01.049" v="105" actId="1035"/>
          <ac:graphicFrameMkLst>
            <pc:docMk/>
            <pc:sldMk cId="3086576384" sldId="260"/>
            <ac:graphicFrameMk id="17" creationId="{AF02F684-D47B-31F8-E50C-36286C1C1F2F}"/>
          </ac:graphicFrameMkLst>
        </pc:graphicFrameChg>
        <pc:graphicFrameChg chg="mod">
          <ac:chgData name="Almudena García Carrasco" userId="b8518386-7332-4482-8e63-9a55c71bbfbf" providerId="ADAL" clId="{A2DB24D5-9A6A-4A25-AD61-3C63A52F515B}" dt="2022-11-07T11:09:01.049" v="105" actId="1035"/>
          <ac:graphicFrameMkLst>
            <pc:docMk/>
            <pc:sldMk cId="3086576384" sldId="260"/>
            <ac:graphicFrameMk id="19" creationId="{C354CAB7-1ECA-28D7-EA77-F94A34EBBC7A}"/>
          </ac:graphicFrameMkLst>
        </pc:graphicFrameChg>
        <pc:graphicFrameChg chg="mod">
          <ac:chgData name="Almudena García Carrasco" userId="b8518386-7332-4482-8e63-9a55c71bbfbf" providerId="ADAL" clId="{A2DB24D5-9A6A-4A25-AD61-3C63A52F515B}" dt="2022-11-07T11:09:01.049" v="105" actId="1035"/>
          <ac:graphicFrameMkLst>
            <pc:docMk/>
            <pc:sldMk cId="3086576384" sldId="260"/>
            <ac:graphicFrameMk id="20" creationId="{6AA71EF0-8A5A-0FFC-FD61-634C8295C8C1}"/>
          </ac:graphicFrameMkLst>
        </pc:graphicFrameChg>
        <pc:graphicFrameChg chg="mod">
          <ac:chgData name="Almudena García Carrasco" userId="b8518386-7332-4482-8e63-9a55c71bbfbf" providerId="ADAL" clId="{A2DB24D5-9A6A-4A25-AD61-3C63A52F515B}" dt="2022-11-07T11:09:01.049" v="105" actId="1035"/>
          <ac:graphicFrameMkLst>
            <pc:docMk/>
            <pc:sldMk cId="3086576384" sldId="260"/>
            <ac:graphicFrameMk id="21" creationId="{76FDF7A5-365D-E2B1-745D-C081998C87C3}"/>
          </ac:graphicFrameMkLst>
        </pc:graphicFrameChg>
        <pc:graphicFrameChg chg="mod">
          <ac:chgData name="Almudena García Carrasco" userId="b8518386-7332-4482-8e63-9a55c71bbfbf" providerId="ADAL" clId="{A2DB24D5-9A6A-4A25-AD61-3C63A52F515B}" dt="2022-11-07T11:09:01.049" v="105" actId="1035"/>
          <ac:graphicFrameMkLst>
            <pc:docMk/>
            <pc:sldMk cId="3086576384" sldId="260"/>
            <ac:graphicFrameMk id="23" creationId="{AB984AD7-9186-6CCC-7E68-1DFF05F10D47}"/>
          </ac:graphicFrameMkLst>
        </pc:graphicFrameChg>
        <pc:cxnChg chg="mod">
          <ac:chgData name="Almudena García Carrasco" userId="b8518386-7332-4482-8e63-9a55c71bbfbf" providerId="ADAL" clId="{A2DB24D5-9A6A-4A25-AD61-3C63A52F515B}" dt="2022-11-07T11:09:01.049" v="105" actId="1035"/>
          <ac:cxnSpMkLst>
            <pc:docMk/>
            <pc:sldMk cId="3086576384" sldId="260"/>
            <ac:cxnSpMk id="3" creationId="{B3E264D2-BD2B-6862-E1A9-C115A2FB13AF}"/>
          </ac:cxnSpMkLst>
        </pc:cxnChg>
        <pc:cxnChg chg="mod">
          <ac:chgData name="Almudena García Carrasco" userId="b8518386-7332-4482-8e63-9a55c71bbfbf" providerId="ADAL" clId="{A2DB24D5-9A6A-4A25-AD61-3C63A52F515B}" dt="2022-11-07T11:09:01.049" v="105" actId="1035"/>
          <ac:cxnSpMkLst>
            <pc:docMk/>
            <pc:sldMk cId="3086576384" sldId="260"/>
            <ac:cxnSpMk id="5" creationId="{D0C6FD95-94E7-0C27-A51A-7C468E6EF5CD}"/>
          </ac:cxnSpMkLst>
        </pc:cxnChg>
        <pc:cxnChg chg="mod">
          <ac:chgData name="Almudena García Carrasco" userId="b8518386-7332-4482-8e63-9a55c71bbfbf" providerId="ADAL" clId="{A2DB24D5-9A6A-4A25-AD61-3C63A52F515B}" dt="2022-11-07T11:09:01.049" v="105" actId="1035"/>
          <ac:cxnSpMkLst>
            <pc:docMk/>
            <pc:sldMk cId="3086576384" sldId="260"/>
            <ac:cxnSpMk id="9" creationId="{2BB84D5F-644B-A2C2-630A-49F3445182DF}"/>
          </ac:cxnSpMkLst>
        </pc:cxnChg>
        <pc:cxnChg chg="mod">
          <ac:chgData name="Almudena García Carrasco" userId="b8518386-7332-4482-8e63-9a55c71bbfbf" providerId="ADAL" clId="{A2DB24D5-9A6A-4A25-AD61-3C63A52F515B}" dt="2022-11-07T11:09:01.049" v="105" actId="1035"/>
          <ac:cxnSpMkLst>
            <pc:docMk/>
            <pc:sldMk cId="3086576384" sldId="260"/>
            <ac:cxnSpMk id="13" creationId="{FE818C72-B6D5-494C-B01D-06AEEFD88C97}"/>
          </ac:cxnSpMkLst>
        </pc:cxnChg>
        <pc:cxnChg chg="mod">
          <ac:chgData name="Almudena García Carrasco" userId="b8518386-7332-4482-8e63-9a55c71bbfbf" providerId="ADAL" clId="{A2DB24D5-9A6A-4A25-AD61-3C63A52F515B}" dt="2022-11-07T11:09:01.049" v="105" actId="1035"/>
          <ac:cxnSpMkLst>
            <pc:docMk/>
            <pc:sldMk cId="3086576384" sldId="260"/>
            <ac:cxnSpMk id="15" creationId="{CDC1EB69-25EF-8B90-4CA1-9B60C874A489}"/>
          </ac:cxnSpMkLst>
        </pc:cxnChg>
        <pc:cxnChg chg="mod">
          <ac:chgData name="Almudena García Carrasco" userId="b8518386-7332-4482-8e63-9a55c71bbfbf" providerId="ADAL" clId="{A2DB24D5-9A6A-4A25-AD61-3C63A52F515B}" dt="2022-11-07T11:09:01.049" v="105" actId="1035"/>
          <ac:cxnSpMkLst>
            <pc:docMk/>
            <pc:sldMk cId="3086576384" sldId="260"/>
            <ac:cxnSpMk id="125" creationId="{75F8F7B1-B3A2-90E2-662B-AD8BB76C1989}"/>
          </ac:cxnSpMkLst>
        </pc:cxnChg>
        <pc:cxnChg chg="mod">
          <ac:chgData name="Almudena García Carrasco" userId="b8518386-7332-4482-8e63-9a55c71bbfbf" providerId="ADAL" clId="{A2DB24D5-9A6A-4A25-AD61-3C63A52F515B}" dt="2022-11-07T11:09:01.049" v="105" actId="1035"/>
          <ac:cxnSpMkLst>
            <pc:docMk/>
            <pc:sldMk cId="3086576384" sldId="260"/>
            <ac:cxnSpMk id="127" creationId="{7B74FDA3-6523-42CA-F1BE-4C157A78F00B}"/>
          </ac:cxnSpMkLst>
        </pc:cxnChg>
        <pc:cxnChg chg="mod">
          <ac:chgData name="Almudena García Carrasco" userId="b8518386-7332-4482-8e63-9a55c71bbfbf" providerId="ADAL" clId="{A2DB24D5-9A6A-4A25-AD61-3C63A52F515B}" dt="2022-11-07T11:09:01.049" v="105" actId="1035"/>
          <ac:cxnSpMkLst>
            <pc:docMk/>
            <pc:sldMk cId="3086576384" sldId="260"/>
            <ac:cxnSpMk id="129" creationId="{370DC831-D9A5-4119-EF7A-0837F3A25447}"/>
          </ac:cxnSpMkLst>
        </pc:cxnChg>
        <pc:cxnChg chg="mod">
          <ac:chgData name="Almudena García Carrasco" userId="b8518386-7332-4482-8e63-9a55c71bbfbf" providerId="ADAL" clId="{A2DB24D5-9A6A-4A25-AD61-3C63A52F515B}" dt="2022-11-07T11:09:01.049" v="105" actId="1035"/>
          <ac:cxnSpMkLst>
            <pc:docMk/>
            <pc:sldMk cId="3086576384" sldId="260"/>
            <ac:cxnSpMk id="131" creationId="{7B1A22EB-4DFC-1365-BEB1-C52E245D3932}"/>
          </ac:cxnSpMkLst>
        </pc:cxnChg>
        <pc:cxnChg chg="mod">
          <ac:chgData name="Almudena García Carrasco" userId="b8518386-7332-4482-8e63-9a55c71bbfbf" providerId="ADAL" clId="{A2DB24D5-9A6A-4A25-AD61-3C63A52F515B}" dt="2022-11-07T11:09:01.049" v="105" actId="1035"/>
          <ac:cxnSpMkLst>
            <pc:docMk/>
            <pc:sldMk cId="3086576384" sldId="260"/>
            <ac:cxnSpMk id="133" creationId="{43367915-AD9E-077D-F257-7F94E07CFCC9}"/>
          </ac:cxnSpMkLst>
        </pc:cxnChg>
        <pc:cxnChg chg="mod">
          <ac:chgData name="Almudena García Carrasco" userId="b8518386-7332-4482-8e63-9a55c71bbfbf" providerId="ADAL" clId="{A2DB24D5-9A6A-4A25-AD61-3C63A52F515B}" dt="2022-11-07T11:09:01.049" v="105" actId="1035"/>
          <ac:cxnSpMkLst>
            <pc:docMk/>
            <pc:sldMk cId="3086576384" sldId="260"/>
            <ac:cxnSpMk id="135" creationId="{4AF10E85-06DA-6445-C6BF-917FA75A9C6F}"/>
          </ac:cxnSpMkLst>
        </pc:cxnChg>
        <pc:cxnChg chg="mod">
          <ac:chgData name="Almudena García Carrasco" userId="b8518386-7332-4482-8e63-9a55c71bbfbf" providerId="ADAL" clId="{A2DB24D5-9A6A-4A25-AD61-3C63A52F515B}" dt="2022-11-07T11:09:01.049" v="105" actId="1035"/>
          <ac:cxnSpMkLst>
            <pc:docMk/>
            <pc:sldMk cId="3086576384" sldId="260"/>
            <ac:cxnSpMk id="137" creationId="{CCD5CA0B-BE78-1E5D-C6D3-45FFD4910838}"/>
          </ac:cxnSpMkLst>
        </pc:cxnChg>
        <pc:cxnChg chg="mod">
          <ac:chgData name="Almudena García Carrasco" userId="b8518386-7332-4482-8e63-9a55c71bbfbf" providerId="ADAL" clId="{A2DB24D5-9A6A-4A25-AD61-3C63A52F515B}" dt="2022-11-07T11:09:01.049" v="105" actId="1035"/>
          <ac:cxnSpMkLst>
            <pc:docMk/>
            <pc:sldMk cId="3086576384" sldId="260"/>
            <ac:cxnSpMk id="139" creationId="{4EF58448-59D6-4B72-6F16-CE3280973203}"/>
          </ac:cxnSpMkLst>
        </pc:cxnChg>
        <pc:cxnChg chg="mod">
          <ac:chgData name="Almudena García Carrasco" userId="b8518386-7332-4482-8e63-9a55c71bbfbf" providerId="ADAL" clId="{A2DB24D5-9A6A-4A25-AD61-3C63A52F515B}" dt="2022-11-07T11:09:01.049" v="105" actId="1035"/>
          <ac:cxnSpMkLst>
            <pc:docMk/>
            <pc:sldMk cId="3086576384" sldId="260"/>
            <ac:cxnSpMk id="141" creationId="{94616231-B8BF-27ED-4233-A0DA108BBBE8}"/>
          </ac:cxnSpMkLst>
        </pc:cxnChg>
      </pc:sldChg>
      <pc:sldChg chg="addSp modSp mod">
        <pc:chgData name="Almudena García Carrasco" userId="b8518386-7332-4482-8e63-9a55c71bbfbf" providerId="ADAL" clId="{A2DB24D5-9A6A-4A25-AD61-3C63A52F515B}" dt="2022-11-07T11:11:55.684" v="107" actId="123"/>
        <pc:sldMkLst>
          <pc:docMk/>
          <pc:sldMk cId="2117597431" sldId="261"/>
        </pc:sldMkLst>
        <pc:spChg chg="add mod">
          <ac:chgData name="Almudena García Carrasco" userId="b8518386-7332-4482-8e63-9a55c71bbfbf" providerId="ADAL" clId="{A2DB24D5-9A6A-4A25-AD61-3C63A52F515B}" dt="2022-11-07T11:11:55.684" v="107" actId="123"/>
          <ac:spMkLst>
            <pc:docMk/>
            <pc:sldMk cId="2117597431" sldId="261"/>
            <ac:spMk id="2" creationId="{CE560C07-05F4-62CE-7F32-1409CB47644C}"/>
          </ac:spMkLst>
        </pc:spChg>
        <pc:spChg chg="mod">
          <ac:chgData name="Almudena García Carrasco" userId="b8518386-7332-4482-8e63-9a55c71bbfbf" providerId="ADAL" clId="{A2DB24D5-9A6A-4A25-AD61-3C63A52F515B}" dt="2022-11-07T11:08:48.430" v="96" actId="1035"/>
          <ac:spMkLst>
            <pc:docMk/>
            <pc:sldMk cId="2117597431" sldId="261"/>
            <ac:spMk id="8" creationId="{CBCEDA4D-C6C9-5388-269C-B26B380C8D15}"/>
          </ac:spMkLst>
        </pc:spChg>
        <pc:spChg chg="mod">
          <ac:chgData name="Almudena García Carrasco" userId="b8518386-7332-4482-8e63-9a55c71bbfbf" providerId="ADAL" clId="{A2DB24D5-9A6A-4A25-AD61-3C63A52F515B}" dt="2022-11-07T11:08:48.430" v="96" actId="1035"/>
          <ac:spMkLst>
            <pc:docMk/>
            <pc:sldMk cId="2117597431" sldId="261"/>
            <ac:spMk id="14" creationId="{6D256BB5-1AC2-148E-2FD7-2ABFFD24BF6B}"/>
          </ac:spMkLst>
        </pc:spChg>
        <pc:spChg chg="mod">
          <ac:chgData name="Almudena García Carrasco" userId="b8518386-7332-4482-8e63-9a55c71bbfbf" providerId="ADAL" clId="{A2DB24D5-9A6A-4A25-AD61-3C63A52F515B}" dt="2022-11-07T11:08:48.430" v="96" actId="1035"/>
          <ac:spMkLst>
            <pc:docMk/>
            <pc:sldMk cId="2117597431" sldId="261"/>
            <ac:spMk id="18" creationId="{929512C8-70E7-1C40-AED0-770DB749856C}"/>
          </ac:spMkLst>
        </pc:spChg>
        <pc:spChg chg="mod">
          <ac:chgData name="Almudena García Carrasco" userId="b8518386-7332-4482-8e63-9a55c71bbfbf" providerId="ADAL" clId="{A2DB24D5-9A6A-4A25-AD61-3C63A52F515B}" dt="2022-11-07T11:08:48.430" v="96" actId="1035"/>
          <ac:spMkLst>
            <pc:docMk/>
            <pc:sldMk cId="2117597431" sldId="261"/>
            <ac:spMk id="41" creationId="{0F9EC69C-F0F4-609D-6A40-F85E070C010A}"/>
          </ac:spMkLst>
        </pc:spChg>
        <pc:spChg chg="mod">
          <ac:chgData name="Almudena García Carrasco" userId="b8518386-7332-4482-8e63-9a55c71bbfbf" providerId="ADAL" clId="{A2DB24D5-9A6A-4A25-AD61-3C63A52F515B}" dt="2022-11-07T11:08:48.430" v="96" actId="1035"/>
          <ac:spMkLst>
            <pc:docMk/>
            <pc:sldMk cId="2117597431" sldId="261"/>
            <ac:spMk id="42" creationId="{A9FD78CA-8F51-6EA4-8B71-900DCC8A843C}"/>
          </ac:spMkLst>
        </pc:spChg>
        <pc:spChg chg="mod">
          <ac:chgData name="Almudena García Carrasco" userId="b8518386-7332-4482-8e63-9a55c71bbfbf" providerId="ADAL" clId="{A2DB24D5-9A6A-4A25-AD61-3C63A52F515B}" dt="2022-11-07T11:08:48.430" v="96" actId="1035"/>
          <ac:spMkLst>
            <pc:docMk/>
            <pc:sldMk cId="2117597431" sldId="261"/>
            <ac:spMk id="44" creationId="{637CFF93-3C58-394C-0501-239D24A8C6B0}"/>
          </ac:spMkLst>
        </pc:spChg>
        <pc:spChg chg="mod">
          <ac:chgData name="Almudena García Carrasco" userId="b8518386-7332-4482-8e63-9a55c71bbfbf" providerId="ADAL" clId="{A2DB24D5-9A6A-4A25-AD61-3C63A52F515B}" dt="2022-11-07T11:08:48.430" v="96" actId="1035"/>
          <ac:spMkLst>
            <pc:docMk/>
            <pc:sldMk cId="2117597431" sldId="261"/>
            <ac:spMk id="45" creationId="{5C140BD5-2030-D27A-A308-552AEDF988C2}"/>
          </ac:spMkLst>
        </pc:spChg>
        <pc:spChg chg="mod">
          <ac:chgData name="Almudena García Carrasco" userId="b8518386-7332-4482-8e63-9a55c71bbfbf" providerId="ADAL" clId="{A2DB24D5-9A6A-4A25-AD61-3C63A52F515B}" dt="2022-11-07T11:08:48.430" v="96" actId="1035"/>
          <ac:spMkLst>
            <pc:docMk/>
            <pc:sldMk cId="2117597431" sldId="261"/>
            <ac:spMk id="48" creationId="{28E90190-C05E-E519-70DE-37B272D36E56}"/>
          </ac:spMkLst>
        </pc:spChg>
        <pc:spChg chg="mod">
          <ac:chgData name="Almudena García Carrasco" userId="b8518386-7332-4482-8e63-9a55c71bbfbf" providerId="ADAL" clId="{A2DB24D5-9A6A-4A25-AD61-3C63A52F515B}" dt="2022-11-07T11:08:48.430" v="96" actId="1035"/>
          <ac:spMkLst>
            <pc:docMk/>
            <pc:sldMk cId="2117597431" sldId="261"/>
            <ac:spMk id="49" creationId="{53C7FD2A-383F-B6D7-0409-91B7B93419F1}"/>
          </ac:spMkLst>
        </pc:spChg>
        <pc:spChg chg="mod">
          <ac:chgData name="Almudena García Carrasco" userId="b8518386-7332-4482-8e63-9a55c71bbfbf" providerId="ADAL" clId="{A2DB24D5-9A6A-4A25-AD61-3C63A52F515B}" dt="2022-11-07T11:08:48.430" v="96" actId="1035"/>
          <ac:spMkLst>
            <pc:docMk/>
            <pc:sldMk cId="2117597431" sldId="261"/>
            <ac:spMk id="126" creationId="{07C2096F-25D5-C67A-685D-D25C522B8C78}"/>
          </ac:spMkLst>
        </pc:spChg>
        <pc:spChg chg="mod">
          <ac:chgData name="Almudena García Carrasco" userId="b8518386-7332-4482-8e63-9a55c71bbfbf" providerId="ADAL" clId="{A2DB24D5-9A6A-4A25-AD61-3C63A52F515B}" dt="2022-11-07T11:08:48.430" v="96" actId="1035"/>
          <ac:spMkLst>
            <pc:docMk/>
            <pc:sldMk cId="2117597431" sldId="261"/>
            <ac:spMk id="128" creationId="{BC32FB01-DED1-B95D-0759-D85EF58D7943}"/>
          </ac:spMkLst>
        </pc:spChg>
        <pc:spChg chg="mod">
          <ac:chgData name="Almudena García Carrasco" userId="b8518386-7332-4482-8e63-9a55c71bbfbf" providerId="ADAL" clId="{A2DB24D5-9A6A-4A25-AD61-3C63A52F515B}" dt="2022-11-07T11:08:48.430" v="96" actId="1035"/>
          <ac:spMkLst>
            <pc:docMk/>
            <pc:sldMk cId="2117597431" sldId="261"/>
            <ac:spMk id="130" creationId="{E151AE41-0B8C-863D-30C3-6D26E3CD7F89}"/>
          </ac:spMkLst>
        </pc:spChg>
        <pc:spChg chg="mod">
          <ac:chgData name="Almudena García Carrasco" userId="b8518386-7332-4482-8e63-9a55c71bbfbf" providerId="ADAL" clId="{A2DB24D5-9A6A-4A25-AD61-3C63A52F515B}" dt="2022-11-07T11:08:48.430" v="96" actId="1035"/>
          <ac:spMkLst>
            <pc:docMk/>
            <pc:sldMk cId="2117597431" sldId="261"/>
            <ac:spMk id="132" creationId="{AF35A1FD-E28A-DF45-546E-D5AB0EAC0673}"/>
          </ac:spMkLst>
        </pc:spChg>
        <pc:spChg chg="mod">
          <ac:chgData name="Almudena García Carrasco" userId="b8518386-7332-4482-8e63-9a55c71bbfbf" providerId="ADAL" clId="{A2DB24D5-9A6A-4A25-AD61-3C63A52F515B}" dt="2022-11-07T11:08:48.430" v="96" actId="1035"/>
          <ac:spMkLst>
            <pc:docMk/>
            <pc:sldMk cId="2117597431" sldId="261"/>
            <ac:spMk id="134" creationId="{78A5C321-D0FB-946D-2245-8618E3EB158C}"/>
          </ac:spMkLst>
        </pc:spChg>
        <pc:spChg chg="mod">
          <ac:chgData name="Almudena García Carrasco" userId="b8518386-7332-4482-8e63-9a55c71bbfbf" providerId="ADAL" clId="{A2DB24D5-9A6A-4A25-AD61-3C63A52F515B}" dt="2022-11-07T11:08:48.430" v="96" actId="1035"/>
          <ac:spMkLst>
            <pc:docMk/>
            <pc:sldMk cId="2117597431" sldId="261"/>
            <ac:spMk id="136" creationId="{C207EE5E-EDA0-744D-54EC-4D9B5FAD3629}"/>
          </ac:spMkLst>
        </pc:spChg>
        <pc:spChg chg="mod">
          <ac:chgData name="Almudena García Carrasco" userId="b8518386-7332-4482-8e63-9a55c71bbfbf" providerId="ADAL" clId="{A2DB24D5-9A6A-4A25-AD61-3C63A52F515B}" dt="2022-11-07T11:08:48.430" v="96" actId="1035"/>
          <ac:spMkLst>
            <pc:docMk/>
            <pc:sldMk cId="2117597431" sldId="261"/>
            <ac:spMk id="140" creationId="{26664D74-AD50-D69A-3301-6FF4A007EFC3}"/>
          </ac:spMkLst>
        </pc:spChg>
        <pc:spChg chg="mod">
          <ac:chgData name="Almudena García Carrasco" userId="b8518386-7332-4482-8e63-9a55c71bbfbf" providerId="ADAL" clId="{A2DB24D5-9A6A-4A25-AD61-3C63A52F515B}" dt="2022-11-07T11:08:48.430" v="96" actId="1035"/>
          <ac:spMkLst>
            <pc:docMk/>
            <pc:sldMk cId="2117597431" sldId="261"/>
            <ac:spMk id="142" creationId="{95120456-043C-D41B-8188-AFCEE2F4D465}"/>
          </ac:spMkLst>
        </pc:spChg>
        <pc:graphicFrameChg chg="mod">
          <ac:chgData name="Almudena García Carrasco" userId="b8518386-7332-4482-8e63-9a55c71bbfbf" providerId="ADAL" clId="{A2DB24D5-9A6A-4A25-AD61-3C63A52F515B}" dt="2022-11-07T11:08:48.430" v="96" actId="1035"/>
          <ac:graphicFrameMkLst>
            <pc:docMk/>
            <pc:sldMk cId="2117597431" sldId="261"/>
            <ac:graphicFrameMk id="3" creationId="{E3C66CEE-700E-88F0-1742-E9D3EF03218E}"/>
          </ac:graphicFrameMkLst>
        </pc:graphicFrameChg>
        <pc:graphicFrameChg chg="mod">
          <ac:chgData name="Almudena García Carrasco" userId="b8518386-7332-4482-8e63-9a55c71bbfbf" providerId="ADAL" clId="{A2DB24D5-9A6A-4A25-AD61-3C63A52F515B}" dt="2022-11-07T11:08:48.430" v="96" actId="1035"/>
          <ac:graphicFrameMkLst>
            <pc:docMk/>
            <pc:sldMk cId="2117597431" sldId="261"/>
            <ac:graphicFrameMk id="4" creationId="{E342D4CF-576C-15D6-0EFC-151D0B8C26C3}"/>
          </ac:graphicFrameMkLst>
        </pc:graphicFrameChg>
        <pc:graphicFrameChg chg="mod">
          <ac:chgData name="Almudena García Carrasco" userId="b8518386-7332-4482-8e63-9a55c71bbfbf" providerId="ADAL" clId="{A2DB24D5-9A6A-4A25-AD61-3C63A52F515B}" dt="2022-11-07T11:08:48.430" v="96" actId="1035"/>
          <ac:graphicFrameMkLst>
            <pc:docMk/>
            <pc:sldMk cId="2117597431" sldId="261"/>
            <ac:graphicFrameMk id="12" creationId="{CAA0B23E-55BC-76F5-B360-CAA4E238AAE8}"/>
          </ac:graphicFrameMkLst>
        </pc:graphicFrameChg>
        <pc:graphicFrameChg chg="mod">
          <ac:chgData name="Almudena García Carrasco" userId="b8518386-7332-4482-8e63-9a55c71bbfbf" providerId="ADAL" clId="{A2DB24D5-9A6A-4A25-AD61-3C63A52F515B}" dt="2022-11-07T11:08:48.430" v="96" actId="1035"/>
          <ac:graphicFrameMkLst>
            <pc:docMk/>
            <pc:sldMk cId="2117597431" sldId="261"/>
            <ac:graphicFrameMk id="15" creationId="{9516E952-4DE5-6474-B8E9-FF8C1C3F4F32}"/>
          </ac:graphicFrameMkLst>
        </pc:graphicFrameChg>
        <pc:graphicFrameChg chg="mod">
          <ac:chgData name="Almudena García Carrasco" userId="b8518386-7332-4482-8e63-9a55c71bbfbf" providerId="ADAL" clId="{A2DB24D5-9A6A-4A25-AD61-3C63A52F515B}" dt="2022-11-07T11:08:48.430" v="96" actId="1035"/>
          <ac:graphicFrameMkLst>
            <pc:docMk/>
            <pc:sldMk cId="2117597431" sldId="261"/>
            <ac:graphicFrameMk id="16" creationId="{B074388A-9AC9-8A3A-FC79-1E9FF8591438}"/>
          </ac:graphicFrameMkLst>
        </pc:graphicFrameChg>
        <pc:graphicFrameChg chg="mod">
          <ac:chgData name="Almudena García Carrasco" userId="b8518386-7332-4482-8e63-9a55c71bbfbf" providerId="ADAL" clId="{A2DB24D5-9A6A-4A25-AD61-3C63A52F515B}" dt="2022-11-07T11:08:48.430" v="96" actId="1035"/>
          <ac:graphicFrameMkLst>
            <pc:docMk/>
            <pc:sldMk cId="2117597431" sldId="261"/>
            <ac:graphicFrameMk id="39" creationId="{08D38D8E-3E91-DC62-355B-B23C264C771C}"/>
          </ac:graphicFrameMkLst>
        </pc:graphicFrameChg>
        <pc:cxnChg chg="mod">
          <ac:chgData name="Almudena García Carrasco" userId="b8518386-7332-4482-8e63-9a55c71bbfbf" providerId="ADAL" clId="{A2DB24D5-9A6A-4A25-AD61-3C63A52F515B}" dt="2022-11-07T11:08:48.430" v="96" actId="1035"/>
          <ac:cxnSpMkLst>
            <pc:docMk/>
            <pc:sldMk cId="2117597431" sldId="261"/>
            <ac:cxnSpMk id="7" creationId="{1C0EBB3A-C561-F973-A886-279C68E9909F}"/>
          </ac:cxnSpMkLst>
        </pc:cxnChg>
        <pc:cxnChg chg="mod">
          <ac:chgData name="Almudena García Carrasco" userId="b8518386-7332-4482-8e63-9a55c71bbfbf" providerId="ADAL" clId="{A2DB24D5-9A6A-4A25-AD61-3C63A52F515B}" dt="2022-11-07T11:08:48.430" v="96" actId="1035"/>
          <ac:cxnSpMkLst>
            <pc:docMk/>
            <pc:sldMk cId="2117597431" sldId="261"/>
            <ac:cxnSpMk id="13" creationId="{FE818C72-B6D5-494C-B01D-06AEEFD88C97}"/>
          </ac:cxnSpMkLst>
        </pc:cxnChg>
        <pc:cxnChg chg="mod">
          <ac:chgData name="Almudena García Carrasco" userId="b8518386-7332-4482-8e63-9a55c71bbfbf" providerId="ADAL" clId="{A2DB24D5-9A6A-4A25-AD61-3C63A52F515B}" dt="2022-11-07T11:08:48.430" v="96" actId="1035"/>
          <ac:cxnSpMkLst>
            <pc:docMk/>
            <pc:sldMk cId="2117597431" sldId="261"/>
            <ac:cxnSpMk id="17" creationId="{8E0F115B-37BC-2801-115C-16FA1E79A31E}"/>
          </ac:cxnSpMkLst>
        </pc:cxnChg>
        <pc:cxnChg chg="mod">
          <ac:chgData name="Almudena García Carrasco" userId="b8518386-7332-4482-8e63-9a55c71bbfbf" providerId="ADAL" clId="{A2DB24D5-9A6A-4A25-AD61-3C63A52F515B}" dt="2022-11-07T11:08:48.430" v="96" actId="1035"/>
          <ac:cxnSpMkLst>
            <pc:docMk/>
            <pc:sldMk cId="2117597431" sldId="261"/>
            <ac:cxnSpMk id="125" creationId="{75F8F7B1-B3A2-90E2-662B-AD8BB76C1989}"/>
          </ac:cxnSpMkLst>
        </pc:cxnChg>
        <pc:cxnChg chg="mod">
          <ac:chgData name="Almudena García Carrasco" userId="b8518386-7332-4482-8e63-9a55c71bbfbf" providerId="ADAL" clId="{A2DB24D5-9A6A-4A25-AD61-3C63A52F515B}" dt="2022-11-07T11:08:48.430" v="96" actId="1035"/>
          <ac:cxnSpMkLst>
            <pc:docMk/>
            <pc:sldMk cId="2117597431" sldId="261"/>
            <ac:cxnSpMk id="127" creationId="{7B74FDA3-6523-42CA-F1BE-4C157A78F00B}"/>
          </ac:cxnSpMkLst>
        </pc:cxnChg>
        <pc:cxnChg chg="mod">
          <ac:chgData name="Almudena García Carrasco" userId="b8518386-7332-4482-8e63-9a55c71bbfbf" providerId="ADAL" clId="{A2DB24D5-9A6A-4A25-AD61-3C63A52F515B}" dt="2022-11-07T11:08:48.430" v="96" actId="1035"/>
          <ac:cxnSpMkLst>
            <pc:docMk/>
            <pc:sldMk cId="2117597431" sldId="261"/>
            <ac:cxnSpMk id="129" creationId="{370DC831-D9A5-4119-EF7A-0837F3A25447}"/>
          </ac:cxnSpMkLst>
        </pc:cxnChg>
        <pc:cxnChg chg="mod">
          <ac:chgData name="Almudena García Carrasco" userId="b8518386-7332-4482-8e63-9a55c71bbfbf" providerId="ADAL" clId="{A2DB24D5-9A6A-4A25-AD61-3C63A52F515B}" dt="2022-11-07T11:08:48.430" v="96" actId="1035"/>
          <ac:cxnSpMkLst>
            <pc:docMk/>
            <pc:sldMk cId="2117597431" sldId="261"/>
            <ac:cxnSpMk id="131" creationId="{7B1A22EB-4DFC-1365-BEB1-C52E245D3932}"/>
          </ac:cxnSpMkLst>
        </pc:cxnChg>
        <pc:cxnChg chg="mod">
          <ac:chgData name="Almudena García Carrasco" userId="b8518386-7332-4482-8e63-9a55c71bbfbf" providerId="ADAL" clId="{A2DB24D5-9A6A-4A25-AD61-3C63A52F515B}" dt="2022-11-07T11:08:48.430" v="96" actId="1035"/>
          <ac:cxnSpMkLst>
            <pc:docMk/>
            <pc:sldMk cId="2117597431" sldId="261"/>
            <ac:cxnSpMk id="133" creationId="{43367915-AD9E-077D-F257-7F94E07CFCC9}"/>
          </ac:cxnSpMkLst>
        </pc:cxnChg>
        <pc:cxnChg chg="mod">
          <ac:chgData name="Almudena García Carrasco" userId="b8518386-7332-4482-8e63-9a55c71bbfbf" providerId="ADAL" clId="{A2DB24D5-9A6A-4A25-AD61-3C63A52F515B}" dt="2022-11-07T11:08:48.430" v="96" actId="1035"/>
          <ac:cxnSpMkLst>
            <pc:docMk/>
            <pc:sldMk cId="2117597431" sldId="261"/>
            <ac:cxnSpMk id="135" creationId="{4AF10E85-06DA-6445-C6BF-917FA75A9C6F}"/>
          </ac:cxnSpMkLst>
        </pc:cxnChg>
        <pc:cxnChg chg="mod">
          <ac:chgData name="Almudena García Carrasco" userId="b8518386-7332-4482-8e63-9a55c71bbfbf" providerId="ADAL" clId="{A2DB24D5-9A6A-4A25-AD61-3C63A52F515B}" dt="2022-11-07T11:08:48.430" v="96" actId="1035"/>
          <ac:cxnSpMkLst>
            <pc:docMk/>
            <pc:sldMk cId="2117597431" sldId="261"/>
            <ac:cxnSpMk id="139" creationId="{4EF58448-59D6-4B72-6F16-CE3280973203}"/>
          </ac:cxnSpMkLst>
        </pc:cxnChg>
        <pc:cxnChg chg="mod">
          <ac:chgData name="Almudena García Carrasco" userId="b8518386-7332-4482-8e63-9a55c71bbfbf" providerId="ADAL" clId="{A2DB24D5-9A6A-4A25-AD61-3C63A52F515B}" dt="2022-11-07T11:08:48.430" v="96" actId="1035"/>
          <ac:cxnSpMkLst>
            <pc:docMk/>
            <pc:sldMk cId="2117597431" sldId="261"/>
            <ac:cxnSpMk id="141" creationId="{94616231-B8BF-27ED-4233-A0DA108BBBE8}"/>
          </ac:cxnSpMkLst>
        </pc:cxnChg>
      </pc:sldChg>
      <pc:sldChg chg="addSp modSp mod">
        <pc:chgData name="Almudena García Carrasco" userId="b8518386-7332-4482-8e63-9a55c71bbfbf" providerId="ADAL" clId="{A2DB24D5-9A6A-4A25-AD61-3C63A52F515B}" dt="2022-11-07T11:07:23.020" v="72" actId="123"/>
        <pc:sldMkLst>
          <pc:docMk/>
          <pc:sldMk cId="2406759755" sldId="262"/>
        </pc:sldMkLst>
        <pc:spChg chg="mod">
          <ac:chgData name="Almudena García Carrasco" userId="b8518386-7332-4482-8e63-9a55c71bbfbf" providerId="ADAL" clId="{A2DB24D5-9A6A-4A25-AD61-3C63A52F515B}" dt="2022-11-07T11:07:14.543" v="69" actId="1036"/>
          <ac:spMkLst>
            <pc:docMk/>
            <pc:sldMk cId="2406759755" sldId="262"/>
            <ac:spMk id="3" creationId="{E631DC7E-E7AA-EDCD-116D-38F9DFFC8AB9}"/>
          </ac:spMkLst>
        </pc:spChg>
        <pc:spChg chg="add mod">
          <ac:chgData name="Almudena García Carrasco" userId="b8518386-7332-4482-8e63-9a55c71bbfbf" providerId="ADAL" clId="{A2DB24D5-9A6A-4A25-AD61-3C63A52F515B}" dt="2022-11-07T11:07:23.020" v="72" actId="123"/>
          <ac:spMkLst>
            <pc:docMk/>
            <pc:sldMk cId="2406759755" sldId="262"/>
            <ac:spMk id="4" creationId="{66C687D4-C584-0A98-8F2D-3C312917F04E}"/>
          </ac:spMkLst>
        </pc:spChg>
        <pc:spChg chg="mod">
          <ac:chgData name="Almudena García Carrasco" userId="b8518386-7332-4482-8e63-9a55c71bbfbf" providerId="ADAL" clId="{A2DB24D5-9A6A-4A25-AD61-3C63A52F515B}" dt="2022-11-07T11:07:14.543" v="69" actId="1036"/>
          <ac:spMkLst>
            <pc:docMk/>
            <pc:sldMk cId="2406759755" sldId="262"/>
            <ac:spMk id="8" creationId="{A6EB86F8-7BB5-55C1-AA96-C2C3F1C08BA5}"/>
          </ac:spMkLst>
        </pc:spChg>
        <pc:spChg chg="mod">
          <ac:chgData name="Almudena García Carrasco" userId="b8518386-7332-4482-8e63-9a55c71bbfbf" providerId="ADAL" clId="{A2DB24D5-9A6A-4A25-AD61-3C63A52F515B}" dt="2022-11-07T11:07:14.543" v="69" actId="1036"/>
          <ac:spMkLst>
            <pc:docMk/>
            <pc:sldMk cId="2406759755" sldId="262"/>
            <ac:spMk id="10" creationId="{5D3B7386-A1C8-5EEE-0E06-5B1044CF3CA2}"/>
          </ac:spMkLst>
        </pc:spChg>
        <pc:spChg chg="mod">
          <ac:chgData name="Almudena García Carrasco" userId="b8518386-7332-4482-8e63-9a55c71bbfbf" providerId="ADAL" clId="{A2DB24D5-9A6A-4A25-AD61-3C63A52F515B}" dt="2022-11-07T11:07:14.543" v="69" actId="1036"/>
          <ac:spMkLst>
            <pc:docMk/>
            <pc:sldMk cId="2406759755" sldId="262"/>
            <ac:spMk id="11" creationId="{9A5B31A6-7570-E835-AFE0-9C3D701227E2}"/>
          </ac:spMkLst>
        </pc:spChg>
        <pc:spChg chg="mod">
          <ac:chgData name="Almudena García Carrasco" userId="b8518386-7332-4482-8e63-9a55c71bbfbf" providerId="ADAL" clId="{A2DB24D5-9A6A-4A25-AD61-3C63A52F515B}" dt="2022-11-07T11:07:14.543" v="69" actId="1036"/>
          <ac:spMkLst>
            <pc:docMk/>
            <pc:sldMk cId="2406759755" sldId="262"/>
            <ac:spMk id="14" creationId="{227DE9CC-A285-B92E-B4FD-D7811554986A}"/>
          </ac:spMkLst>
        </pc:spChg>
        <pc:spChg chg="mod">
          <ac:chgData name="Almudena García Carrasco" userId="b8518386-7332-4482-8e63-9a55c71bbfbf" providerId="ADAL" clId="{A2DB24D5-9A6A-4A25-AD61-3C63A52F515B}" dt="2022-11-07T11:07:10.330" v="61" actId="1076"/>
          <ac:spMkLst>
            <pc:docMk/>
            <pc:sldMk cId="2406759755" sldId="262"/>
            <ac:spMk id="15" creationId="{BD5426FC-369A-5375-87D4-6F0B40E2A920}"/>
          </ac:spMkLst>
        </pc:spChg>
        <pc:spChg chg="mod">
          <ac:chgData name="Almudena García Carrasco" userId="b8518386-7332-4482-8e63-9a55c71bbfbf" providerId="ADAL" clId="{A2DB24D5-9A6A-4A25-AD61-3C63A52F515B}" dt="2022-11-07T11:07:14.543" v="69" actId="1036"/>
          <ac:spMkLst>
            <pc:docMk/>
            <pc:sldMk cId="2406759755" sldId="262"/>
            <ac:spMk id="16" creationId="{3F10D93C-ECDA-3D43-854A-D9327F7478F6}"/>
          </ac:spMkLst>
        </pc:spChg>
        <pc:spChg chg="mod">
          <ac:chgData name="Almudena García Carrasco" userId="b8518386-7332-4482-8e63-9a55c71bbfbf" providerId="ADAL" clId="{A2DB24D5-9A6A-4A25-AD61-3C63A52F515B}" dt="2022-11-07T11:07:14.543" v="69" actId="1036"/>
          <ac:spMkLst>
            <pc:docMk/>
            <pc:sldMk cId="2406759755" sldId="262"/>
            <ac:spMk id="20" creationId="{EFB06CFE-6C7F-1B46-6AB2-CE9F9D2FF0EA}"/>
          </ac:spMkLst>
        </pc:spChg>
        <pc:spChg chg="mod">
          <ac:chgData name="Almudena García Carrasco" userId="b8518386-7332-4482-8e63-9a55c71bbfbf" providerId="ADAL" clId="{A2DB24D5-9A6A-4A25-AD61-3C63A52F515B}" dt="2022-11-07T11:07:14.543" v="69" actId="1036"/>
          <ac:spMkLst>
            <pc:docMk/>
            <pc:sldMk cId="2406759755" sldId="262"/>
            <ac:spMk id="22" creationId="{2BDF4E48-47B0-B301-B0FE-590F44B4B46F}"/>
          </ac:spMkLst>
        </pc:spChg>
        <pc:spChg chg="mod">
          <ac:chgData name="Almudena García Carrasco" userId="b8518386-7332-4482-8e63-9a55c71bbfbf" providerId="ADAL" clId="{A2DB24D5-9A6A-4A25-AD61-3C63A52F515B}" dt="2022-11-07T11:07:14.543" v="69" actId="1036"/>
          <ac:spMkLst>
            <pc:docMk/>
            <pc:sldMk cId="2406759755" sldId="262"/>
            <ac:spMk id="24" creationId="{36C0A06D-39DD-BA60-681D-1B3934F40EED}"/>
          </ac:spMkLst>
        </pc:spChg>
        <pc:spChg chg="mod">
          <ac:chgData name="Almudena García Carrasco" userId="b8518386-7332-4482-8e63-9a55c71bbfbf" providerId="ADAL" clId="{A2DB24D5-9A6A-4A25-AD61-3C63A52F515B}" dt="2022-11-07T11:07:14.543" v="69" actId="1036"/>
          <ac:spMkLst>
            <pc:docMk/>
            <pc:sldMk cId="2406759755" sldId="262"/>
            <ac:spMk id="26" creationId="{4E156843-63EF-0A61-CA99-9C984C4E8AC5}"/>
          </ac:spMkLst>
        </pc:spChg>
        <pc:spChg chg="mod">
          <ac:chgData name="Almudena García Carrasco" userId="b8518386-7332-4482-8e63-9a55c71bbfbf" providerId="ADAL" clId="{A2DB24D5-9A6A-4A25-AD61-3C63A52F515B}" dt="2022-11-07T11:07:14.543" v="69" actId="1036"/>
          <ac:spMkLst>
            <pc:docMk/>
            <pc:sldMk cId="2406759755" sldId="262"/>
            <ac:spMk id="28" creationId="{6C362737-C33B-2FD7-7205-7C1280936361}"/>
          </ac:spMkLst>
        </pc:spChg>
        <pc:spChg chg="mod">
          <ac:chgData name="Almudena García Carrasco" userId="b8518386-7332-4482-8e63-9a55c71bbfbf" providerId="ADAL" clId="{A2DB24D5-9A6A-4A25-AD61-3C63A52F515B}" dt="2022-11-07T11:07:10.330" v="61" actId="1076"/>
          <ac:spMkLst>
            <pc:docMk/>
            <pc:sldMk cId="2406759755" sldId="262"/>
            <ac:spMk id="38" creationId="{9F91A504-F0B9-7B12-8AC5-EE596A2EC864}"/>
          </ac:spMkLst>
        </pc:spChg>
        <pc:spChg chg="mod">
          <ac:chgData name="Almudena García Carrasco" userId="b8518386-7332-4482-8e63-9a55c71bbfbf" providerId="ADAL" clId="{A2DB24D5-9A6A-4A25-AD61-3C63A52F515B}" dt="2022-11-07T11:07:14.543" v="69" actId="1036"/>
          <ac:spMkLst>
            <pc:docMk/>
            <pc:sldMk cId="2406759755" sldId="262"/>
            <ac:spMk id="43" creationId="{14590DD2-E66D-7E1D-CE2C-7BD5650F7415}"/>
          </ac:spMkLst>
        </pc:spChg>
        <pc:spChg chg="mod">
          <ac:chgData name="Almudena García Carrasco" userId="b8518386-7332-4482-8e63-9a55c71bbfbf" providerId="ADAL" clId="{A2DB24D5-9A6A-4A25-AD61-3C63A52F515B}" dt="2022-11-07T11:07:10.330" v="61" actId="1076"/>
          <ac:spMkLst>
            <pc:docMk/>
            <pc:sldMk cId="2406759755" sldId="262"/>
            <ac:spMk id="45" creationId="{37FF30F1-7566-62A0-0D13-D3F3A61EABB2}"/>
          </ac:spMkLst>
        </pc:spChg>
        <pc:spChg chg="mod">
          <ac:chgData name="Almudena García Carrasco" userId="b8518386-7332-4482-8e63-9a55c71bbfbf" providerId="ADAL" clId="{A2DB24D5-9A6A-4A25-AD61-3C63A52F515B}" dt="2022-11-07T11:07:14.543" v="69" actId="1036"/>
          <ac:spMkLst>
            <pc:docMk/>
            <pc:sldMk cId="2406759755" sldId="262"/>
            <ac:spMk id="101" creationId="{7BBF109F-670E-84AE-9154-C2DE3AED829C}"/>
          </ac:spMkLst>
        </pc:spChg>
        <pc:spChg chg="mod">
          <ac:chgData name="Almudena García Carrasco" userId="b8518386-7332-4482-8e63-9a55c71bbfbf" providerId="ADAL" clId="{A2DB24D5-9A6A-4A25-AD61-3C63A52F515B}" dt="2022-11-07T11:07:14.543" v="69" actId="1036"/>
          <ac:spMkLst>
            <pc:docMk/>
            <pc:sldMk cId="2406759755" sldId="262"/>
            <ac:spMk id="111" creationId="{0A4BA082-A14D-1801-C19C-A53A62551CE0}"/>
          </ac:spMkLst>
        </pc:spChg>
        <pc:spChg chg="mod">
          <ac:chgData name="Almudena García Carrasco" userId="b8518386-7332-4482-8e63-9a55c71bbfbf" providerId="ADAL" clId="{A2DB24D5-9A6A-4A25-AD61-3C63A52F515B}" dt="2022-11-07T11:07:14.543" v="69" actId="1036"/>
          <ac:spMkLst>
            <pc:docMk/>
            <pc:sldMk cId="2406759755" sldId="262"/>
            <ac:spMk id="112" creationId="{36A80301-579F-B87F-8EED-C999B5B88608}"/>
          </ac:spMkLst>
        </pc:spChg>
        <pc:graphicFrameChg chg="mod">
          <ac:chgData name="Almudena García Carrasco" userId="b8518386-7332-4482-8e63-9a55c71bbfbf" providerId="ADAL" clId="{A2DB24D5-9A6A-4A25-AD61-3C63A52F515B}" dt="2022-11-07T11:07:14.543" v="69" actId="1036"/>
          <ac:graphicFrameMkLst>
            <pc:docMk/>
            <pc:sldMk cId="2406759755" sldId="262"/>
            <ac:graphicFrameMk id="9" creationId="{BE43E356-A3AB-EF67-B958-750D73AA3A77}"/>
          </ac:graphicFrameMkLst>
        </pc:graphicFrameChg>
        <pc:graphicFrameChg chg="mod">
          <ac:chgData name="Almudena García Carrasco" userId="b8518386-7332-4482-8e63-9a55c71bbfbf" providerId="ADAL" clId="{A2DB24D5-9A6A-4A25-AD61-3C63A52F515B}" dt="2022-11-07T11:07:14.543" v="69" actId="1036"/>
          <ac:graphicFrameMkLst>
            <pc:docMk/>
            <pc:sldMk cId="2406759755" sldId="262"/>
            <ac:graphicFrameMk id="18" creationId="{53C328A1-043D-635F-F666-80418BE576C1}"/>
          </ac:graphicFrameMkLst>
        </pc:graphicFrameChg>
        <pc:graphicFrameChg chg="mod">
          <ac:chgData name="Almudena García Carrasco" userId="b8518386-7332-4482-8e63-9a55c71bbfbf" providerId="ADAL" clId="{A2DB24D5-9A6A-4A25-AD61-3C63A52F515B}" dt="2022-11-07T11:07:14.543" v="69" actId="1036"/>
          <ac:graphicFrameMkLst>
            <pc:docMk/>
            <pc:sldMk cId="2406759755" sldId="262"/>
            <ac:graphicFrameMk id="53" creationId="{88093F11-869E-6E26-0FDE-A1557790C9FB}"/>
          </ac:graphicFrameMkLst>
        </pc:graphicFrameChg>
        <pc:graphicFrameChg chg="mod">
          <ac:chgData name="Almudena García Carrasco" userId="b8518386-7332-4482-8e63-9a55c71bbfbf" providerId="ADAL" clId="{A2DB24D5-9A6A-4A25-AD61-3C63A52F515B}" dt="2022-11-07T11:07:10.330" v="61" actId="1076"/>
          <ac:graphicFrameMkLst>
            <pc:docMk/>
            <pc:sldMk cId="2406759755" sldId="262"/>
            <ac:graphicFrameMk id="183" creationId="{4979A485-A3EE-6966-54A3-D625F07B2102}"/>
          </ac:graphicFrameMkLst>
        </pc:graphicFrameChg>
        <pc:graphicFrameChg chg="mod">
          <ac:chgData name="Almudena García Carrasco" userId="b8518386-7332-4482-8e63-9a55c71bbfbf" providerId="ADAL" clId="{A2DB24D5-9A6A-4A25-AD61-3C63A52F515B}" dt="2022-11-07T11:07:14.543" v="69" actId="1036"/>
          <ac:graphicFrameMkLst>
            <pc:docMk/>
            <pc:sldMk cId="2406759755" sldId="262"/>
            <ac:graphicFrameMk id="188" creationId="{AD73EB9D-AE7C-D1F1-4DBD-58C41E6096C6}"/>
          </ac:graphicFrameMkLst>
        </pc:graphicFrameChg>
        <pc:cxnChg chg="mod">
          <ac:chgData name="Almudena García Carrasco" userId="b8518386-7332-4482-8e63-9a55c71bbfbf" providerId="ADAL" clId="{A2DB24D5-9A6A-4A25-AD61-3C63A52F515B}" dt="2022-11-07T11:07:14.543" v="69" actId="1036"/>
          <ac:cxnSpMkLst>
            <pc:docMk/>
            <pc:sldMk cId="2406759755" sldId="262"/>
            <ac:cxnSpMk id="2" creationId="{01F39292-F3D4-359E-27C5-5DAA1F660EE6}"/>
          </ac:cxnSpMkLst>
        </pc:cxnChg>
        <pc:cxnChg chg="mod">
          <ac:chgData name="Almudena García Carrasco" userId="b8518386-7332-4482-8e63-9a55c71bbfbf" providerId="ADAL" clId="{A2DB24D5-9A6A-4A25-AD61-3C63A52F515B}" dt="2022-11-07T11:07:14.543" v="69" actId="1036"/>
          <ac:cxnSpMkLst>
            <pc:docMk/>
            <pc:sldMk cId="2406759755" sldId="262"/>
            <ac:cxnSpMk id="13" creationId="{BACB6EAD-618A-5565-E090-4268360C3896}"/>
          </ac:cxnSpMkLst>
        </pc:cxnChg>
        <pc:cxnChg chg="mod">
          <ac:chgData name="Almudena García Carrasco" userId="b8518386-7332-4482-8e63-9a55c71bbfbf" providerId="ADAL" clId="{A2DB24D5-9A6A-4A25-AD61-3C63A52F515B}" dt="2022-11-07T11:07:14.543" v="69" actId="1036"/>
          <ac:cxnSpMkLst>
            <pc:docMk/>
            <pc:sldMk cId="2406759755" sldId="262"/>
            <ac:cxnSpMk id="17" creationId="{A5E19C34-525E-8D9C-74EC-0D260CFE495C}"/>
          </ac:cxnSpMkLst>
        </pc:cxnChg>
        <pc:cxnChg chg="mod">
          <ac:chgData name="Almudena García Carrasco" userId="b8518386-7332-4482-8e63-9a55c71bbfbf" providerId="ADAL" clId="{A2DB24D5-9A6A-4A25-AD61-3C63A52F515B}" dt="2022-11-07T11:07:14.543" v="69" actId="1036"/>
          <ac:cxnSpMkLst>
            <pc:docMk/>
            <pc:sldMk cId="2406759755" sldId="262"/>
            <ac:cxnSpMk id="19" creationId="{92AE06E6-49B5-424C-E8DD-65F2F75EE0C4}"/>
          </ac:cxnSpMkLst>
        </pc:cxnChg>
        <pc:cxnChg chg="mod">
          <ac:chgData name="Almudena García Carrasco" userId="b8518386-7332-4482-8e63-9a55c71bbfbf" providerId="ADAL" clId="{A2DB24D5-9A6A-4A25-AD61-3C63A52F515B}" dt="2022-11-07T11:07:14.543" v="69" actId="1036"/>
          <ac:cxnSpMkLst>
            <pc:docMk/>
            <pc:sldMk cId="2406759755" sldId="262"/>
            <ac:cxnSpMk id="21" creationId="{507B7A7F-D804-6025-144A-B374001FD284}"/>
          </ac:cxnSpMkLst>
        </pc:cxnChg>
        <pc:cxnChg chg="mod">
          <ac:chgData name="Almudena García Carrasco" userId="b8518386-7332-4482-8e63-9a55c71bbfbf" providerId="ADAL" clId="{A2DB24D5-9A6A-4A25-AD61-3C63A52F515B}" dt="2022-11-07T11:07:14.543" v="69" actId="1036"/>
          <ac:cxnSpMkLst>
            <pc:docMk/>
            <pc:sldMk cId="2406759755" sldId="262"/>
            <ac:cxnSpMk id="23" creationId="{8634B446-23F8-22FA-16DE-66BC577172C7}"/>
          </ac:cxnSpMkLst>
        </pc:cxnChg>
        <pc:cxnChg chg="mod">
          <ac:chgData name="Almudena García Carrasco" userId="b8518386-7332-4482-8e63-9a55c71bbfbf" providerId="ADAL" clId="{A2DB24D5-9A6A-4A25-AD61-3C63A52F515B}" dt="2022-11-07T11:07:14.543" v="69" actId="1036"/>
          <ac:cxnSpMkLst>
            <pc:docMk/>
            <pc:sldMk cId="2406759755" sldId="262"/>
            <ac:cxnSpMk id="25" creationId="{5EB8E08B-1B1D-7B0E-4E57-813712C7D673}"/>
          </ac:cxnSpMkLst>
        </pc:cxnChg>
        <pc:cxnChg chg="mod">
          <ac:chgData name="Almudena García Carrasco" userId="b8518386-7332-4482-8e63-9a55c71bbfbf" providerId="ADAL" clId="{A2DB24D5-9A6A-4A25-AD61-3C63A52F515B}" dt="2022-11-07T11:07:14.543" v="69" actId="1036"/>
          <ac:cxnSpMkLst>
            <pc:docMk/>
            <pc:sldMk cId="2406759755" sldId="262"/>
            <ac:cxnSpMk id="27" creationId="{CC3234E1-132C-7EDF-97F6-25847951B2EE}"/>
          </ac:cxnSpMkLst>
        </pc:cxnChg>
        <pc:cxnChg chg="mod">
          <ac:chgData name="Almudena García Carrasco" userId="b8518386-7332-4482-8e63-9a55c71bbfbf" providerId="ADAL" clId="{A2DB24D5-9A6A-4A25-AD61-3C63A52F515B}" dt="2022-11-07T11:07:14.543" v="69" actId="1036"/>
          <ac:cxnSpMkLst>
            <pc:docMk/>
            <pc:sldMk cId="2406759755" sldId="262"/>
            <ac:cxnSpMk id="30" creationId="{668DCBE1-EA41-8765-F8E5-CA659559F262}"/>
          </ac:cxnSpMkLst>
        </pc:cxnChg>
        <pc:cxnChg chg="mod">
          <ac:chgData name="Almudena García Carrasco" userId="b8518386-7332-4482-8e63-9a55c71bbfbf" providerId="ADAL" clId="{A2DB24D5-9A6A-4A25-AD61-3C63A52F515B}" dt="2022-11-07T11:07:14.543" v="69" actId="1036"/>
          <ac:cxnSpMkLst>
            <pc:docMk/>
            <pc:sldMk cId="2406759755" sldId="262"/>
            <ac:cxnSpMk id="36" creationId="{F9D88188-E700-E5CF-6D5D-2968345927D0}"/>
          </ac:cxnSpMkLst>
        </pc:cxnChg>
        <pc:cxnChg chg="mod">
          <ac:chgData name="Almudena García Carrasco" userId="b8518386-7332-4482-8e63-9a55c71bbfbf" providerId="ADAL" clId="{A2DB24D5-9A6A-4A25-AD61-3C63A52F515B}" dt="2022-11-07T11:07:14.543" v="69" actId="1036"/>
          <ac:cxnSpMkLst>
            <pc:docMk/>
            <pc:sldMk cId="2406759755" sldId="262"/>
            <ac:cxnSpMk id="42" creationId="{12C04F2F-E0D2-6145-E752-F29E7DAA53B2}"/>
          </ac:cxnSpMkLst>
        </pc:cxnChg>
        <pc:cxnChg chg="mod">
          <ac:chgData name="Almudena García Carrasco" userId="b8518386-7332-4482-8e63-9a55c71bbfbf" providerId="ADAL" clId="{A2DB24D5-9A6A-4A25-AD61-3C63A52F515B}" dt="2022-11-07T11:07:10.330" v="61" actId="1076"/>
          <ac:cxnSpMkLst>
            <pc:docMk/>
            <pc:sldMk cId="2406759755" sldId="262"/>
            <ac:cxnSpMk id="44" creationId="{DE31C49A-0082-4C5A-1CB4-430C6B733857}"/>
          </ac:cxnSpMkLst>
        </pc:cxnChg>
        <pc:cxnChg chg="mod">
          <ac:chgData name="Almudena García Carrasco" userId="b8518386-7332-4482-8e63-9a55c71bbfbf" providerId="ADAL" clId="{A2DB24D5-9A6A-4A25-AD61-3C63A52F515B}" dt="2022-11-07T11:07:10.330" v="61" actId="1076"/>
          <ac:cxnSpMkLst>
            <pc:docMk/>
            <pc:sldMk cId="2406759755" sldId="262"/>
            <ac:cxnSpMk id="46" creationId="{7D6D4CAB-1667-D480-4F62-F2528F0E8313}"/>
          </ac:cxnSpMkLst>
        </pc:cxnChg>
      </pc:sldChg>
    </pc:docChg>
  </pc:docChgLst>
  <pc:docChgLst>
    <pc:chgData name="Gema Medina Gómez" userId="edceb8b3-6702-477e-8503-27b54756f668" providerId="ADAL" clId="{7F11166D-11FB-48F5-BF14-3E68EBE69FB1}"/>
    <pc:docChg chg="undo custSel modSld">
      <pc:chgData name="Gema Medina Gómez" userId="edceb8b3-6702-477e-8503-27b54756f668" providerId="ADAL" clId="{7F11166D-11FB-48F5-BF14-3E68EBE69FB1}" dt="2023-05-15T09:58:12.379" v="15" actId="20577"/>
      <pc:docMkLst>
        <pc:docMk/>
      </pc:docMkLst>
      <pc:sldChg chg="modSp mod">
        <pc:chgData name="Gema Medina Gómez" userId="edceb8b3-6702-477e-8503-27b54756f668" providerId="ADAL" clId="{7F11166D-11FB-48F5-BF14-3E68EBE69FB1}" dt="2023-05-15T09:58:12.379" v="15" actId="20577"/>
        <pc:sldMkLst>
          <pc:docMk/>
          <pc:sldMk cId="2952149931" sldId="263"/>
        </pc:sldMkLst>
        <pc:spChg chg="mod">
          <ac:chgData name="Gema Medina Gómez" userId="edceb8b3-6702-477e-8503-27b54756f668" providerId="ADAL" clId="{7F11166D-11FB-48F5-BF14-3E68EBE69FB1}" dt="2023-05-15T09:58:12.379" v="15" actId="20577"/>
          <ac:spMkLst>
            <pc:docMk/>
            <pc:sldMk cId="2952149931" sldId="263"/>
            <ac:spMk id="2" creationId="{DF82F1A3-1DA0-4446-41FE-11D0D7543593}"/>
          </ac:spMkLst>
        </pc:spChg>
      </pc:sldChg>
    </pc:docChg>
  </pc:docChgLst>
  <pc:docChgLst>
    <pc:chgData name="Almudena García Carrasco" userId="b8518386-7332-4482-8e63-9a55c71bbfbf" providerId="ADAL" clId="{8BDF703B-5C10-4D25-A9A8-49F1E8E1EC49}"/>
    <pc:docChg chg="undo custSel addSld delSld modSld sldOrd">
      <pc:chgData name="Almudena García Carrasco" userId="b8518386-7332-4482-8e63-9a55c71bbfbf" providerId="ADAL" clId="{8BDF703B-5C10-4D25-A9A8-49F1E8E1EC49}" dt="2022-10-10T09:14:24.702" v="1145"/>
      <pc:docMkLst>
        <pc:docMk/>
      </pc:docMkLst>
      <pc:sldChg chg="addSp delSp modSp mod">
        <pc:chgData name="Almudena García Carrasco" userId="b8518386-7332-4482-8e63-9a55c71bbfbf" providerId="ADAL" clId="{8BDF703B-5C10-4D25-A9A8-49F1E8E1EC49}" dt="2022-10-04T14:07:54.043" v="1068" actId="1076"/>
        <pc:sldMkLst>
          <pc:docMk/>
          <pc:sldMk cId="2629322568" sldId="257"/>
        </pc:sldMkLst>
        <pc:spChg chg="mod">
          <ac:chgData name="Almudena García Carrasco" userId="b8518386-7332-4482-8e63-9a55c71bbfbf" providerId="ADAL" clId="{8BDF703B-5C10-4D25-A9A8-49F1E8E1EC49}" dt="2022-10-04T12:47:00.953" v="459" actId="1076"/>
          <ac:spMkLst>
            <pc:docMk/>
            <pc:sldMk cId="2629322568" sldId="257"/>
            <ac:spMk id="20" creationId="{A6849566-96A7-77D6-5C07-433354DC0AFA}"/>
          </ac:spMkLst>
        </pc:spChg>
        <pc:spChg chg="mod">
          <ac:chgData name="Almudena García Carrasco" userId="b8518386-7332-4482-8e63-9a55c71bbfbf" providerId="ADAL" clId="{8BDF703B-5C10-4D25-A9A8-49F1E8E1EC49}" dt="2022-10-04T12:30:32.269" v="321" actId="1038"/>
          <ac:spMkLst>
            <pc:docMk/>
            <pc:sldMk cId="2629322568" sldId="257"/>
            <ac:spMk id="21" creationId="{F45020EC-D317-496E-7D85-7F4A795B81AF}"/>
          </ac:spMkLst>
        </pc:spChg>
        <pc:spChg chg="mod">
          <ac:chgData name="Almudena García Carrasco" userId="b8518386-7332-4482-8e63-9a55c71bbfbf" providerId="ADAL" clId="{8BDF703B-5C10-4D25-A9A8-49F1E8E1EC49}" dt="2022-10-04T12:23:57.618" v="219" actId="1035"/>
          <ac:spMkLst>
            <pc:docMk/>
            <pc:sldMk cId="2629322568" sldId="257"/>
            <ac:spMk id="23" creationId="{E663F288-FE7F-D0B4-C3E4-2F4CF1FBDBBC}"/>
          </ac:spMkLst>
        </pc:spChg>
        <pc:spChg chg="mod">
          <ac:chgData name="Almudena García Carrasco" userId="b8518386-7332-4482-8e63-9a55c71bbfbf" providerId="ADAL" clId="{8BDF703B-5C10-4D25-A9A8-49F1E8E1EC49}" dt="2022-10-04T12:23:57.618" v="219" actId="1035"/>
          <ac:spMkLst>
            <pc:docMk/>
            <pc:sldMk cId="2629322568" sldId="257"/>
            <ac:spMk id="24" creationId="{DF9C0436-4901-EAAA-0D63-EDD76DB90C48}"/>
          </ac:spMkLst>
        </pc:spChg>
        <pc:spChg chg="mod">
          <ac:chgData name="Almudena García Carrasco" userId="b8518386-7332-4482-8e63-9a55c71bbfbf" providerId="ADAL" clId="{8BDF703B-5C10-4D25-A9A8-49F1E8E1EC49}" dt="2022-10-04T12:23:57.618" v="219" actId="1035"/>
          <ac:spMkLst>
            <pc:docMk/>
            <pc:sldMk cId="2629322568" sldId="257"/>
            <ac:spMk id="25" creationId="{9195864A-4588-1203-2385-E9D27678D708}"/>
          </ac:spMkLst>
        </pc:spChg>
        <pc:spChg chg="mod">
          <ac:chgData name="Almudena García Carrasco" userId="b8518386-7332-4482-8e63-9a55c71bbfbf" providerId="ADAL" clId="{8BDF703B-5C10-4D25-A9A8-49F1E8E1EC49}" dt="2022-10-04T12:28:17.963" v="295" actId="1036"/>
          <ac:spMkLst>
            <pc:docMk/>
            <pc:sldMk cId="2629322568" sldId="257"/>
            <ac:spMk id="26" creationId="{E4FC85C3-F43B-260B-18C0-E7F5CB7E7B68}"/>
          </ac:spMkLst>
        </pc:spChg>
        <pc:spChg chg="add mod">
          <ac:chgData name="Almudena García Carrasco" userId="b8518386-7332-4482-8e63-9a55c71bbfbf" providerId="ADAL" clId="{8BDF703B-5C10-4D25-A9A8-49F1E8E1EC49}" dt="2022-10-04T12:29:03.442" v="304" actId="692"/>
          <ac:spMkLst>
            <pc:docMk/>
            <pc:sldMk cId="2629322568" sldId="257"/>
            <ac:spMk id="55" creationId="{E76F3EB0-0BAF-DA97-6C2C-9F957533AF26}"/>
          </ac:spMkLst>
        </pc:spChg>
        <pc:spChg chg="add mod">
          <ac:chgData name="Almudena García Carrasco" userId="b8518386-7332-4482-8e63-9a55c71bbfbf" providerId="ADAL" clId="{8BDF703B-5C10-4D25-A9A8-49F1E8E1EC49}" dt="2022-10-04T14:07:46.307" v="1062" actId="1076"/>
          <ac:spMkLst>
            <pc:docMk/>
            <pc:sldMk cId="2629322568" sldId="257"/>
            <ac:spMk id="70" creationId="{8595DB44-5498-6116-2F99-E182AC5EC33D}"/>
          </ac:spMkLst>
        </pc:spChg>
        <pc:picChg chg="del mod">
          <ac:chgData name="Almudena García Carrasco" userId="b8518386-7332-4482-8e63-9a55c71bbfbf" providerId="ADAL" clId="{8BDF703B-5C10-4D25-A9A8-49F1E8E1EC49}" dt="2022-10-04T12:48:52.460" v="462" actId="478"/>
          <ac:picMkLst>
            <pc:docMk/>
            <pc:sldMk cId="2629322568" sldId="257"/>
            <ac:picMk id="4" creationId="{18A1330A-9257-188E-52AA-D9502D06FBF8}"/>
          </ac:picMkLst>
        </pc:picChg>
        <pc:picChg chg="mod">
          <ac:chgData name="Almudena García Carrasco" userId="b8518386-7332-4482-8e63-9a55c71bbfbf" providerId="ADAL" clId="{8BDF703B-5C10-4D25-A9A8-49F1E8E1EC49}" dt="2022-10-04T12:23:57.618" v="219" actId="1035"/>
          <ac:picMkLst>
            <pc:docMk/>
            <pc:sldMk cId="2629322568" sldId="257"/>
            <ac:picMk id="12" creationId="{E8AF70C7-CE3D-24C4-E996-157BBF0E4433}"/>
          </ac:picMkLst>
        </pc:picChg>
        <pc:picChg chg="mod">
          <ac:chgData name="Almudena García Carrasco" userId="b8518386-7332-4482-8e63-9a55c71bbfbf" providerId="ADAL" clId="{8BDF703B-5C10-4D25-A9A8-49F1E8E1EC49}" dt="2022-10-04T12:23:57.618" v="219" actId="1035"/>
          <ac:picMkLst>
            <pc:docMk/>
            <pc:sldMk cId="2629322568" sldId="257"/>
            <ac:picMk id="14" creationId="{57176E27-28CA-D294-FFF1-EEF54563F7B1}"/>
          </ac:picMkLst>
        </pc:picChg>
        <pc:picChg chg="mod">
          <ac:chgData name="Almudena García Carrasco" userId="b8518386-7332-4482-8e63-9a55c71bbfbf" providerId="ADAL" clId="{8BDF703B-5C10-4D25-A9A8-49F1E8E1EC49}" dt="2022-10-04T12:23:57.618" v="219" actId="1035"/>
          <ac:picMkLst>
            <pc:docMk/>
            <pc:sldMk cId="2629322568" sldId="257"/>
            <ac:picMk id="16" creationId="{A1BD8A09-8F71-B28D-ACAD-01AFAFBC0A6B}"/>
          </ac:picMkLst>
        </pc:picChg>
        <pc:picChg chg="del">
          <ac:chgData name="Almudena García Carrasco" userId="b8518386-7332-4482-8e63-9a55c71bbfbf" providerId="ADAL" clId="{8BDF703B-5C10-4D25-A9A8-49F1E8E1EC49}" dt="2022-10-04T12:46:18.949" v="422" actId="478"/>
          <ac:picMkLst>
            <pc:docMk/>
            <pc:sldMk cId="2629322568" sldId="257"/>
            <ac:picMk id="28" creationId="{D0484788-F788-203E-A396-18A1D963A739}"/>
          </ac:picMkLst>
        </pc:picChg>
        <pc:picChg chg="mod">
          <ac:chgData name="Almudena García Carrasco" userId="b8518386-7332-4482-8e63-9a55c71bbfbf" providerId="ADAL" clId="{8BDF703B-5C10-4D25-A9A8-49F1E8E1EC49}" dt="2022-10-04T12:47:04.377" v="461" actId="14100"/>
          <ac:picMkLst>
            <pc:docMk/>
            <pc:sldMk cId="2629322568" sldId="257"/>
            <ac:picMk id="30" creationId="{1CF19A7B-8DEE-70F4-4617-2C0B604DBDFF}"/>
          </ac:picMkLst>
        </pc:picChg>
        <pc:picChg chg="del">
          <ac:chgData name="Almudena García Carrasco" userId="b8518386-7332-4482-8e63-9a55c71bbfbf" providerId="ADAL" clId="{8BDF703B-5C10-4D25-A9A8-49F1E8E1EC49}" dt="2022-10-04T12:29:57.034" v="306" actId="478"/>
          <ac:picMkLst>
            <pc:docMk/>
            <pc:sldMk cId="2629322568" sldId="257"/>
            <ac:picMk id="32" creationId="{E6EBFD04-FA74-EABD-EC2B-45CC2833F50A}"/>
          </ac:picMkLst>
        </pc:picChg>
        <pc:picChg chg="del">
          <ac:chgData name="Almudena García Carrasco" userId="b8518386-7332-4482-8e63-9a55c71bbfbf" providerId="ADAL" clId="{8BDF703B-5C10-4D25-A9A8-49F1E8E1EC49}" dt="2022-10-04T12:22:14.317" v="149" actId="478"/>
          <ac:picMkLst>
            <pc:docMk/>
            <pc:sldMk cId="2629322568" sldId="257"/>
            <ac:picMk id="40" creationId="{03F4F476-FD2B-5AC9-ACF1-C30D656CC092}"/>
          </ac:picMkLst>
        </pc:picChg>
        <pc:picChg chg="del mod">
          <ac:chgData name="Almudena García Carrasco" userId="b8518386-7332-4482-8e63-9a55c71bbfbf" providerId="ADAL" clId="{8BDF703B-5C10-4D25-A9A8-49F1E8E1EC49}" dt="2022-10-04T12:25:41.288" v="270" actId="478"/>
          <ac:picMkLst>
            <pc:docMk/>
            <pc:sldMk cId="2629322568" sldId="257"/>
            <ac:picMk id="44" creationId="{C1F5DF28-8D7B-1A50-4F66-D06861667D56}"/>
          </ac:picMkLst>
        </pc:picChg>
        <pc:picChg chg="add del mod">
          <ac:chgData name="Almudena García Carrasco" userId="b8518386-7332-4482-8e63-9a55c71bbfbf" providerId="ADAL" clId="{8BDF703B-5C10-4D25-A9A8-49F1E8E1EC49}" dt="2022-10-04T12:24:54.393" v="261" actId="478"/>
          <ac:picMkLst>
            <pc:docMk/>
            <pc:sldMk cId="2629322568" sldId="257"/>
            <ac:picMk id="46" creationId="{B0386E3A-CCF6-80EE-9166-936627C71F19}"/>
          </ac:picMkLst>
        </pc:picChg>
        <pc:picChg chg="add mod">
          <ac:chgData name="Almudena García Carrasco" userId="b8518386-7332-4482-8e63-9a55c71bbfbf" providerId="ADAL" clId="{8BDF703B-5C10-4D25-A9A8-49F1E8E1EC49}" dt="2022-10-04T12:28:17.963" v="295" actId="1036"/>
          <ac:picMkLst>
            <pc:docMk/>
            <pc:sldMk cId="2629322568" sldId="257"/>
            <ac:picMk id="48" creationId="{C1F16223-1C96-6882-8B2E-39D725C1CECD}"/>
          </ac:picMkLst>
        </pc:picChg>
        <pc:picChg chg="add del mod">
          <ac:chgData name="Almudena García Carrasco" userId="b8518386-7332-4482-8e63-9a55c71bbfbf" providerId="ADAL" clId="{8BDF703B-5C10-4D25-A9A8-49F1E8E1EC49}" dt="2022-10-04T12:30:43.730" v="325" actId="478"/>
          <ac:picMkLst>
            <pc:docMk/>
            <pc:sldMk cId="2629322568" sldId="257"/>
            <ac:picMk id="50" creationId="{E0DF3569-0382-08BD-E5F9-F0EEFC4E59F4}"/>
          </ac:picMkLst>
        </pc:picChg>
        <pc:picChg chg="add del mod">
          <ac:chgData name="Almudena García Carrasco" userId="b8518386-7332-4482-8e63-9a55c71bbfbf" providerId="ADAL" clId="{8BDF703B-5C10-4D25-A9A8-49F1E8E1EC49}" dt="2022-10-04T12:31:56.361" v="341" actId="478"/>
          <ac:picMkLst>
            <pc:docMk/>
            <pc:sldMk cId="2629322568" sldId="257"/>
            <ac:picMk id="52" creationId="{A67E53DD-6344-4684-CD98-7BCF8131007B}"/>
          </ac:picMkLst>
        </pc:picChg>
        <pc:picChg chg="add mod">
          <ac:chgData name="Almudena García Carrasco" userId="b8518386-7332-4482-8e63-9a55c71bbfbf" providerId="ADAL" clId="{8BDF703B-5C10-4D25-A9A8-49F1E8E1EC49}" dt="2022-10-04T12:28:17.963" v="295" actId="1036"/>
          <ac:picMkLst>
            <pc:docMk/>
            <pc:sldMk cId="2629322568" sldId="257"/>
            <ac:picMk id="54" creationId="{21650D55-92B8-7A26-AD12-37C93F1216B3}"/>
          </ac:picMkLst>
        </pc:picChg>
        <pc:picChg chg="add del">
          <ac:chgData name="Almudena García Carrasco" userId="b8518386-7332-4482-8e63-9a55c71bbfbf" providerId="ADAL" clId="{8BDF703B-5C10-4D25-A9A8-49F1E8E1EC49}" dt="2022-10-04T12:30:00.121" v="308" actId="478"/>
          <ac:picMkLst>
            <pc:docMk/>
            <pc:sldMk cId="2629322568" sldId="257"/>
            <ac:picMk id="57" creationId="{49D26CB7-F52D-CEB6-B22B-35B354468795}"/>
          </ac:picMkLst>
        </pc:picChg>
        <pc:picChg chg="add del">
          <ac:chgData name="Almudena García Carrasco" userId="b8518386-7332-4482-8e63-9a55c71bbfbf" providerId="ADAL" clId="{8BDF703B-5C10-4D25-A9A8-49F1E8E1EC49}" dt="2022-10-04T12:30:09.001" v="310" actId="478"/>
          <ac:picMkLst>
            <pc:docMk/>
            <pc:sldMk cId="2629322568" sldId="257"/>
            <ac:picMk id="59" creationId="{86462D95-C346-423D-B083-787475D7057E}"/>
          </ac:picMkLst>
        </pc:picChg>
        <pc:picChg chg="add mod ord">
          <ac:chgData name="Almudena García Carrasco" userId="b8518386-7332-4482-8e63-9a55c71bbfbf" providerId="ADAL" clId="{8BDF703B-5C10-4D25-A9A8-49F1E8E1EC49}" dt="2022-10-04T12:30:40.582" v="324" actId="1076"/>
          <ac:picMkLst>
            <pc:docMk/>
            <pc:sldMk cId="2629322568" sldId="257"/>
            <ac:picMk id="61" creationId="{42D291CC-B2E9-7560-2058-862E0CAB8E14}"/>
          </ac:picMkLst>
        </pc:picChg>
        <pc:picChg chg="add mod">
          <ac:chgData name="Almudena García Carrasco" userId="b8518386-7332-4482-8e63-9a55c71bbfbf" providerId="ADAL" clId="{8BDF703B-5C10-4D25-A9A8-49F1E8E1EC49}" dt="2022-10-04T12:31:23.917" v="336" actId="14100"/>
          <ac:picMkLst>
            <pc:docMk/>
            <pc:sldMk cId="2629322568" sldId="257"/>
            <ac:picMk id="63" creationId="{3899E01E-7339-1E81-7EE8-85DEC42C2350}"/>
          </ac:picMkLst>
        </pc:picChg>
        <pc:picChg chg="add mod">
          <ac:chgData name="Almudena García Carrasco" userId="b8518386-7332-4482-8e63-9a55c71bbfbf" providerId="ADAL" clId="{8BDF703B-5C10-4D25-A9A8-49F1E8E1EC49}" dt="2022-10-04T12:32:12.283" v="354" actId="1035"/>
          <ac:picMkLst>
            <pc:docMk/>
            <pc:sldMk cId="2629322568" sldId="257"/>
            <ac:picMk id="65" creationId="{BE0996F2-C27F-233E-D44F-1ADC0D917497}"/>
          </ac:picMkLst>
        </pc:picChg>
        <pc:picChg chg="add mod">
          <ac:chgData name="Almudena García Carrasco" userId="b8518386-7332-4482-8e63-9a55c71bbfbf" providerId="ADAL" clId="{8BDF703B-5C10-4D25-A9A8-49F1E8E1EC49}" dt="2022-10-04T12:46:57.393" v="458" actId="1076"/>
          <ac:picMkLst>
            <pc:docMk/>
            <pc:sldMk cId="2629322568" sldId="257"/>
            <ac:picMk id="67" creationId="{68D8369E-80C9-5B87-A73D-A9B420DB3C76}"/>
          </ac:picMkLst>
        </pc:picChg>
        <pc:picChg chg="add mod ord">
          <ac:chgData name="Almudena García Carrasco" userId="b8518386-7332-4482-8e63-9a55c71bbfbf" providerId="ADAL" clId="{8BDF703B-5C10-4D25-A9A8-49F1E8E1EC49}" dt="2022-10-04T12:49:11.275" v="471" actId="167"/>
          <ac:picMkLst>
            <pc:docMk/>
            <pc:sldMk cId="2629322568" sldId="257"/>
            <ac:picMk id="69" creationId="{C24C221D-2A47-CB79-5359-FAE1AEEC4570}"/>
          </ac:picMkLst>
        </pc:picChg>
        <pc:picChg chg="add mod">
          <ac:chgData name="Almudena García Carrasco" userId="b8518386-7332-4482-8e63-9a55c71bbfbf" providerId="ADAL" clId="{8BDF703B-5C10-4D25-A9A8-49F1E8E1EC49}" dt="2022-10-04T14:07:54.043" v="1068" actId="1076"/>
          <ac:picMkLst>
            <pc:docMk/>
            <pc:sldMk cId="2629322568" sldId="257"/>
            <ac:picMk id="72" creationId="{5954B5E9-3DA6-1228-7B60-F5AB46155A9F}"/>
          </ac:picMkLst>
        </pc:picChg>
      </pc:sldChg>
      <pc:sldChg chg="addSp delSp modSp mod">
        <pc:chgData name="Almudena García Carrasco" userId="b8518386-7332-4482-8e63-9a55c71bbfbf" providerId="ADAL" clId="{8BDF703B-5C10-4D25-A9A8-49F1E8E1EC49}" dt="2022-10-04T13:09:37.466" v="712" actId="1076"/>
        <pc:sldMkLst>
          <pc:docMk/>
          <pc:sldMk cId="3226032001" sldId="258"/>
        </pc:sldMkLst>
        <pc:spChg chg="add del mod">
          <ac:chgData name="Almudena García Carrasco" userId="b8518386-7332-4482-8e63-9a55c71bbfbf" providerId="ADAL" clId="{8BDF703B-5C10-4D25-A9A8-49F1E8E1EC49}" dt="2022-10-04T09:39:04.166" v="27" actId="478"/>
          <ac:spMkLst>
            <pc:docMk/>
            <pc:sldMk cId="3226032001" sldId="258"/>
            <ac:spMk id="5" creationId="{895E3BA3-4D20-DC1B-DCFD-87ADA2706CD4}"/>
          </ac:spMkLst>
        </pc:spChg>
        <pc:spChg chg="add del mod">
          <ac:chgData name="Almudena García Carrasco" userId="b8518386-7332-4482-8e63-9a55c71bbfbf" providerId="ADAL" clId="{8BDF703B-5C10-4D25-A9A8-49F1E8E1EC49}" dt="2022-10-04T09:39:04.166" v="27" actId="478"/>
          <ac:spMkLst>
            <pc:docMk/>
            <pc:sldMk cId="3226032001" sldId="258"/>
            <ac:spMk id="12" creationId="{65B1880A-35A3-4E84-DD18-D4101B8D93CA}"/>
          </ac:spMkLst>
        </pc:spChg>
        <pc:spChg chg="add mod">
          <ac:chgData name="Almudena García Carrasco" userId="b8518386-7332-4482-8e63-9a55c71bbfbf" providerId="ADAL" clId="{8BDF703B-5C10-4D25-A9A8-49F1E8E1EC49}" dt="2022-10-04T09:40:39.353" v="60" actId="1076"/>
          <ac:spMkLst>
            <pc:docMk/>
            <pc:sldMk cId="3226032001" sldId="258"/>
            <ac:spMk id="17" creationId="{006AEAA8-B376-09CF-632C-FFB158931A4E}"/>
          </ac:spMkLst>
        </pc:spChg>
        <pc:spChg chg="add mod">
          <ac:chgData name="Almudena García Carrasco" userId="b8518386-7332-4482-8e63-9a55c71bbfbf" providerId="ADAL" clId="{8BDF703B-5C10-4D25-A9A8-49F1E8E1EC49}" dt="2022-10-04T09:40:09.137" v="51" actId="688"/>
          <ac:spMkLst>
            <pc:docMk/>
            <pc:sldMk cId="3226032001" sldId="258"/>
            <ac:spMk id="20" creationId="{D704E969-AACA-0F08-0FE6-E46D8B2BAD0C}"/>
          </ac:spMkLst>
        </pc:spChg>
        <pc:spChg chg="add mod">
          <ac:chgData name="Almudena García Carrasco" userId="b8518386-7332-4482-8e63-9a55c71bbfbf" providerId="ADAL" clId="{8BDF703B-5C10-4D25-A9A8-49F1E8E1EC49}" dt="2022-10-04T09:40:34.673" v="59" actId="688"/>
          <ac:spMkLst>
            <pc:docMk/>
            <pc:sldMk cId="3226032001" sldId="258"/>
            <ac:spMk id="23" creationId="{40A957BC-660F-A9F7-1B6F-9C00DA3828AC}"/>
          </ac:spMkLst>
        </pc:spChg>
        <pc:spChg chg="add mod">
          <ac:chgData name="Almudena García Carrasco" userId="b8518386-7332-4482-8e63-9a55c71bbfbf" providerId="ADAL" clId="{8BDF703B-5C10-4D25-A9A8-49F1E8E1EC49}" dt="2022-10-04T13:08:27.422" v="699" actId="20577"/>
          <ac:spMkLst>
            <pc:docMk/>
            <pc:sldMk cId="3226032001" sldId="258"/>
            <ac:spMk id="46" creationId="{D7501149-C790-730A-6377-CC2A9C51BC52}"/>
          </ac:spMkLst>
        </pc:spChg>
        <pc:spChg chg="add mod">
          <ac:chgData name="Almudena García Carrasco" userId="b8518386-7332-4482-8e63-9a55c71bbfbf" providerId="ADAL" clId="{8BDF703B-5C10-4D25-A9A8-49F1E8E1EC49}" dt="2022-10-04T13:08:30.622" v="701" actId="20577"/>
          <ac:spMkLst>
            <pc:docMk/>
            <pc:sldMk cId="3226032001" sldId="258"/>
            <ac:spMk id="51" creationId="{335DC324-5F34-1C94-78C7-BB8D3069D89B}"/>
          </ac:spMkLst>
        </pc:spChg>
        <pc:picChg chg="add del mod">
          <ac:chgData name="Almudena García Carrasco" userId="b8518386-7332-4482-8e63-9a55c71bbfbf" providerId="ADAL" clId="{8BDF703B-5C10-4D25-A9A8-49F1E8E1EC49}" dt="2022-10-04T09:39:04.166" v="27" actId="478"/>
          <ac:picMkLst>
            <pc:docMk/>
            <pc:sldMk cId="3226032001" sldId="258"/>
            <ac:picMk id="4" creationId="{8B59E27C-F37F-5501-4679-C5B56B74F7C6}"/>
          </ac:picMkLst>
        </pc:picChg>
        <pc:picChg chg="add del mod">
          <ac:chgData name="Almudena García Carrasco" userId="b8518386-7332-4482-8e63-9a55c71bbfbf" providerId="ADAL" clId="{8BDF703B-5C10-4D25-A9A8-49F1E8E1EC49}" dt="2022-10-04T09:39:04.166" v="27" actId="478"/>
          <ac:picMkLst>
            <pc:docMk/>
            <pc:sldMk cId="3226032001" sldId="258"/>
            <ac:picMk id="7" creationId="{E29D3E4C-56BF-6A62-DEDE-6A13AF83D76B}"/>
          </ac:picMkLst>
        </pc:picChg>
        <pc:picChg chg="add del mod">
          <ac:chgData name="Almudena García Carrasco" userId="b8518386-7332-4482-8e63-9a55c71bbfbf" providerId="ADAL" clId="{8BDF703B-5C10-4D25-A9A8-49F1E8E1EC49}" dt="2022-10-04T09:38:36.012" v="19" actId="478"/>
          <ac:picMkLst>
            <pc:docMk/>
            <pc:sldMk cId="3226032001" sldId="258"/>
            <ac:picMk id="9" creationId="{3FCEE2EC-E6BC-A4BB-33C7-5E8BA8F0BA78}"/>
          </ac:picMkLst>
        </pc:picChg>
        <pc:picChg chg="add del mod">
          <ac:chgData name="Almudena García Carrasco" userId="b8518386-7332-4482-8e63-9a55c71bbfbf" providerId="ADAL" clId="{8BDF703B-5C10-4D25-A9A8-49F1E8E1EC49}" dt="2022-10-04T09:39:04.166" v="27" actId="478"/>
          <ac:picMkLst>
            <pc:docMk/>
            <pc:sldMk cId="3226032001" sldId="258"/>
            <ac:picMk id="11" creationId="{E6AEA935-2C57-CC9D-960D-EE778F761E27}"/>
          </ac:picMkLst>
        </pc:picChg>
        <pc:picChg chg="add del mod">
          <ac:chgData name="Almudena García Carrasco" userId="b8518386-7332-4482-8e63-9a55c71bbfbf" providerId="ADAL" clId="{8BDF703B-5C10-4D25-A9A8-49F1E8E1EC49}" dt="2022-10-04T12:58:25.112" v="477" actId="478"/>
          <ac:picMkLst>
            <pc:docMk/>
            <pc:sldMk cId="3226032001" sldId="258"/>
            <ac:picMk id="14" creationId="{B061BC38-A247-7AA1-95D6-630541B0A3BB}"/>
          </ac:picMkLst>
        </pc:picChg>
        <pc:picChg chg="add del mod">
          <ac:chgData name="Almudena García Carrasco" userId="b8518386-7332-4482-8e63-9a55c71bbfbf" providerId="ADAL" clId="{8BDF703B-5C10-4D25-A9A8-49F1E8E1EC49}" dt="2022-10-04T13:02:41.036" v="516" actId="478"/>
          <ac:picMkLst>
            <pc:docMk/>
            <pc:sldMk cId="3226032001" sldId="258"/>
            <ac:picMk id="16" creationId="{40AAE2FA-669E-7BEB-1715-607E259758E3}"/>
          </ac:picMkLst>
        </pc:picChg>
        <pc:picChg chg="add del mod">
          <ac:chgData name="Almudena García Carrasco" userId="b8518386-7332-4482-8e63-9a55c71bbfbf" providerId="ADAL" clId="{8BDF703B-5C10-4D25-A9A8-49F1E8E1EC49}" dt="2022-10-04T13:02:41.792" v="517" actId="478"/>
          <ac:picMkLst>
            <pc:docMk/>
            <pc:sldMk cId="3226032001" sldId="258"/>
            <ac:picMk id="19" creationId="{D9B42DDC-CBA6-7D7C-8AA8-46091A7A9B43}"/>
          </ac:picMkLst>
        </pc:picChg>
        <pc:picChg chg="add del mod">
          <ac:chgData name="Almudena García Carrasco" userId="b8518386-7332-4482-8e63-9a55c71bbfbf" providerId="ADAL" clId="{8BDF703B-5C10-4D25-A9A8-49F1E8E1EC49}" dt="2022-10-04T13:02:42.178" v="518" actId="478"/>
          <ac:picMkLst>
            <pc:docMk/>
            <pc:sldMk cId="3226032001" sldId="258"/>
            <ac:picMk id="22" creationId="{CFD60FCD-CE5F-11F7-378C-1F5B1DBB5810}"/>
          </ac:picMkLst>
        </pc:picChg>
        <pc:picChg chg="add del mod">
          <ac:chgData name="Almudena García Carrasco" userId="b8518386-7332-4482-8e63-9a55c71bbfbf" providerId="ADAL" clId="{8BDF703B-5C10-4D25-A9A8-49F1E8E1EC49}" dt="2022-10-04T13:00:56.556" v="488" actId="478"/>
          <ac:picMkLst>
            <pc:docMk/>
            <pc:sldMk cId="3226032001" sldId="258"/>
            <ac:picMk id="25" creationId="{91C52371-498F-9408-5C69-F8BA2EA4C494}"/>
          </ac:picMkLst>
        </pc:picChg>
        <pc:picChg chg="add del mod">
          <ac:chgData name="Almudena García Carrasco" userId="b8518386-7332-4482-8e63-9a55c71bbfbf" providerId="ADAL" clId="{8BDF703B-5C10-4D25-A9A8-49F1E8E1EC49}" dt="2022-10-04T13:01:13.692" v="498" actId="478"/>
          <ac:picMkLst>
            <pc:docMk/>
            <pc:sldMk cId="3226032001" sldId="258"/>
            <ac:picMk id="27" creationId="{A2F0BC52-6546-8069-1CA8-A52153336CB9}"/>
          </ac:picMkLst>
        </pc:picChg>
        <pc:picChg chg="add del mod">
          <ac:chgData name="Almudena García Carrasco" userId="b8518386-7332-4482-8e63-9a55c71bbfbf" providerId="ADAL" clId="{8BDF703B-5C10-4D25-A9A8-49F1E8E1EC49}" dt="2022-10-04T13:01:53.861" v="499" actId="478"/>
          <ac:picMkLst>
            <pc:docMk/>
            <pc:sldMk cId="3226032001" sldId="258"/>
            <ac:picMk id="29" creationId="{72C6F6D1-BBFA-4E29-7860-9BE03E443614}"/>
          </ac:picMkLst>
        </pc:picChg>
        <pc:picChg chg="add mod">
          <ac:chgData name="Almudena García Carrasco" userId="b8518386-7332-4482-8e63-9a55c71bbfbf" providerId="ADAL" clId="{8BDF703B-5C10-4D25-A9A8-49F1E8E1EC49}" dt="2022-10-04T13:02:31.728" v="515" actId="1076"/>
          <ac:picMkLst>
            <pc:docMk/>
            <pc:sldMk cId="3226032001" sldId="258"/>
            <ac:picMk id="31" creationId="{F6937474-ACD1-ABF5-802A-F7F204163E2C}"/>
          </ac:picMkLst>
        </pc:picChg>
        <pc:picChg chg="add mod">
          <ac:chgData name="Almudena García Carrasco" userId="b8518386-7332-4482-8e63-9a55c71bbfbf" providerId="ADAL" clId="{8BDF703B-5C10-4D25-A9A8-49F1E8E1EC49}" dt="2022-10-04T13:02:27.231" v="514" actId="14100"/>
          <ac:picMkLst>
            <pc:docMk/>
            <pc:sldMk cId="3226032001" sldId="258"/>
            <ac:picMk id="33" creationId="{1D05072D-4ABA-0F70-F1AF-256AC3D6DBE4}"/>
          </ac:picMkLst>
        </pc:picChg>
        <pc:picChg chg="add del mod">
          <ac:chgData name="Almudena García Carrasco" userId="b8518386-7332-4482-8e63-9a55c71bbfbf" providerId="ADAL" clId="{8BDF703B-5C10-4D25-A9A8-49F1E8E1EC49}" dt="2022-10-04T13:04:29.461" v="528" actId="478"/>
          <ac:picMkLst>
            <pc:docMk/>
            <pc:sldMk cId="3226032001" sldId="258"/>
            <ac:picMk id="35" creationId="{EC9838AD-63F9-E676-615B-39C44005AE9F}"/>
          </ac:picMkLst>
        </pc:picChg>
        <pc:picChg chg="add del mod">
          <ac:chgData name="Almudena García Carrasco" userId="b8518386-7332-4482-8e63-9a55c71bbfbf" providerId="ADAL" clId="{8BDF703B-5C10-4D25-A9A8-49F1E8E1EC49}" dt="2022-10-04T13:04:42.548" v="537" actId="478"/>
          <ac:picMkLst>
            <pc:docMk/>
            <pc:sldMk cId="3226032001" sldId="258"/>
            <ac:picMk id="37" creationId="{8E6EC58D-9E06-6E3A-C8CC-C4B927347AD7}"/>
          </ac:picMkLst>
        </pc:picChg>
        <pc:picChg chg="add mod">
          <ac:chgData name="Almudena García Carrasco" userId="b8518386-7332-4482-8e63-9a55c71bbfbf" providerId="ADAL" clId="{8BDF703B-5C10-4D25-A9A8-49F1E8E1EC49}" dt="2022-10-04T13:04:41.210" v="536" actId="14100"/>
          <ac:picMkLst>
            <pc:docMk/>
            <pc:sldMk cId="3226032001" sldId="258"/>
            <ac:picMk id="39" creationId="{A3AC9276-B420-CB4A-3645-7DABA70C811A}"/>
          </ac:picMkLst>
        </pc:picChg>
        <pc:picChg chg="add mod">
          <ac:chgData name="Almudena García Carrasco" userId="b8518386-7332-4482-8e63-9a55c71bbfbf" providerId="ADAL" clId="{8BDF703B-5C10-4D25-A9A8-49F1E8E1EC49}" dt="2022-10-04T13:05:08.361" v="547" actId="1076"/>
          <ac:picMkLst>
            <pc:docMk/>
            <pc:sldMk cId="3226032001" sldId="258"/>
            <ac:picMk id="41" creationId="{C9C48F32-2261-FA06-0027-AB3D8AD83BE2}"/>
          </ac:picMkLst>
        </pc:picChg>
        <pc:picChg chg="add mod">
          <ac:chgData name="Almudena García Carrasco" userId="b8518386-7332-4482-8e63-9a55c71bbfbf" providerId="ADAL" clId="{8BDF703B-5C10-4D25-A9A8-49F1E8E1EC49}" dt="2022-10-04T13:05:33.169" v="554" actId="14100"/>
          <ac:picMkLst>
            <pc:docMk/>
            <pc:sldMk cId="3226032001" sldId="258"/>
            <ac:picMk id="43" creationId="{4C003F80-CAC9-FE3B-F76B-802442DFA44D}"/>
          </ac:picMkLst>
        </pc:picChg>
        <pc:picChg chg="add mod">
          <ac:chgData name="Almudena García Carrasco" userId="b8518386-7332-4482-8e63-9a55c71bbfbf" providerId="ADAL" clId="{8BDF703B-5C10-4D25-A9A8-49F1E8E1EC49}" dt="2022-10-04T13:07:31.794" v="640" actId="1076"/>
          <ac:picMkLst>
            <pc:docMk/>
            <pc:sldMk cId="3226032001" sldId="258"/>
            <ac:picMk id="45" creationId="{C9EFAA44-8DDC-09CC-F67C-4F4EF5A07AC5}"/>
          </ac:picMkLst>
        </pc:picChg>
        <pc:picChg chg="add mod">
          <ac:chgData name="Almudena García Carrasco" userId="b8518386-7332-4482-8e63-9a55c71bbfbf" providerId="ADAL" clId="{8BDF703B-5C10-4D25-A9A8-49F1E8E1EC49}" dt="2022-10-04T13:07:45.482" v="647" actId="14100"/>
          <ac:picMkLst>
            <pc:docMk/>
            <pc:sldMk cId="3226032001" sldId="258"/>
            <ac:picMk id="48" creationId="{804AF0C6-50E8-C2E7-0070-3AB611C0E4BB}"/>
          </ac:picMkLst>
        </pc:picChg>
        <pc:picChg chg="add mod">
          <ac:chgData name="Almudena García Carrasco" userId="b8518386-7332-4482-8e63-9a55c71bbfbf" providerId="ADAL" clId="{8BDF703B-5C10-4D25-A9A8-49F1E8E1EC49}" dt="2022-10-04T13:07:59.173" v="652" actId="14100"/>
          <ac:picMkLst>
            <pc:docMk/>
            <pc:sldMk cId="3226032001" sldId="258"/>
            <ac:picMk id="50" creationId="{071502B1-0BB0-0D90-788C-2B8A1E2E3445}"/>
          </ac:picMkLst>
        </pc:picChg>
        <pc:picChg chg="add mod">
          <ac:chgData name="Almudena García Carrasco" userId="b8518386-7332-4482-8e63-9a55c71bbfbf" providerId="ADAL" clId="{8BDF703B-5C10-4D25-A9A8-49F1E8E1EC49}" dt="2022-10-04T13:09:11.169" v="705" actId="1076"/>
          <ac:picMkLst>
            <pc:docMk/>
            <pc:sldMk cId="3226032001" sldId="258"/>
            <ac:picMk id="53" creationId="{E6B54FD1-CF27-7E2A-65DD-4F8ABEFC1203}"/>
          </ac:picMkLst>
        </pc:picChg>
        <pc:picChg chg="add mod">
          <ac:chgData name="Almudena García Carrasco" userId="b8518386-7332-4482-8e63-9a55c71bbfbf" providerId="ADAL" clId="{8BDF703B-5C10-4D25-A9A8-49F1E8E1EC49}" dt="2022-10-04T13:09:37.466" v="712" actId="1076"/>
          <ac:picMkLst>
            <pc:docMk/>
            <pc:sldMk cId="3226032001" sldId="258"/>
            <ac:picMk id="55" creationId="{CBF8D809-61FD-FD00-8B5B-252E14A43232}"/>
          </ac:picMkLst>
        </pc:picChg>
      </pc:sldChg>
      <pc:sldChg chg="addSp delSp modSp new mod">
        <pc:chgData name="Almudena García Carrasco" userId="b8518386-7332-4482-8e63-9a55c71bbfbf" providerId="ADAL" clId="{8BDF703B-5C10-4D25-A9A8-49F1E8E1EC49}" dt="2022-10-10T09:14:22.398" v="1144" actId="21"/>
        <pc:sldMkLst>
          <pc:docMk/>
          <pc:sldMk cId="1423264874" sldId="259"/>
        </pc:sldMkLst>
        <pc:spChg chg="mod">
          <ac:chgData name="Almudena García Carrasco" userId="b8518386-7332-4482-8e63-9a55c71bbfbf" providerId="ADAL" clId="{8BDF703B-5C10-4D25-A9A8-49F1E8E1EC49}" dt="2022-10-04T09:45:35.964" v="138" actId="1035"/>
          <ac:spMkLst>
            <pc:docMk/>
            <pc:sldMk cId="1423264874" sldId="259"/>
            <ac:spMk id="2" creationId="{D6E3C85C-5F92-0096-15F4-77DBFF1F87FD}"/>
          </ac:spMkLst>
        </pc:spChg>
        <pc:spChg chg="add mod">
          <ac:chgData name="Almudena García Carrasco" userId="b8518386-7332-4482-8e63-9a55c71bbfbf" providerId="ADAL" clId="{8BDF703B-5C10-4D25-A9A8-49F1E8E1EC49}" dt="2022-10-04T13:26:55.599" v="726" actId="1076"/>
          <ac:spMkLst>
            <pc:docMk/>
            <pc:sldMk cId="1423264874" sldId="259"/>
            <ac:spMk id="5" creationId="{B02635F3-E22F-4F3C-4B16-3E28330A3FE0}"/>
          </ac:spMkLst>
        </pc:spChg>
        <pc:spChg chg="add mod">
          <ac:chgData name="Almudena García Carrasco" userId="b8518386-7332-4482-8e63-9a55c71bbfbf" providerId="ADAL" clId="{8BDF703B-5C10-4D25-A9A8-49F1E8E1EC49}" dt="2022-10-04T13:40:41.527" v="739" actId="1076"/>
          <ac:spMkLst>
            <pc:docMk/>
            <pc:sldMk cId="1423264874" sldId="259"/>
            <ac:spMk id="8" creationId="{859BD83B-ED29-155D-D6AE-D822CBDC43C0}"/>
          </ac:spMkLst>
        </pc:spChg>
        <pc:picChg chg="add mod">
          <ac:chgData name="Almudena García Carrasco" userId="b8518386-7332-4482-8e63-9a55c71bbfbf" providerId="ADAL" clId="{8BDF703B-5C10-4D25-A9A8-49F1E8E1EC49}" dt="2022-10-04T13:26:34.176" v="721" actId="1076"/>
          <ac:picMkLst>
            <pc:docMk/>
            <pc:sldMk cId="1423264874" sldId="259"/>
            <ac:picMk id="4" creationId="{1F4DB371-80A1-52E6-C321-96E3F6841F00}"/>
          </ac:picMkLst>
        </pc:picChg>
        <pc:picChg chg="add del mod">
          <ac:chgData name="Almudena García Carrasco" userId="b8518386-7332-4482-8e63-9a55c71bbfbf" providerId="ADAL" clId="{8BDF703B-5C10-4D25-A9A8-49F1E8E1EC49}" dt="2022-10-10T09:14:22.398" v="1144" actId="21"/>
          <ac:picMkLst>
            <pc:docMk/>
            <pc:sldMk cId="1423264874" sldId="259"/>
            <ac:picMk id="6" creationId="{330BEB9C-D01F-6844-E38A-FDA002756310}"/>
          </ac:picMkLst>
        </pc:picChg>
        <pc:picChg chg="add mod">
          <ac:chgData name="Almudena García Carrasco" userId="b8518386-7332-4482-8e63-9a55c71bbfbf" providerId="ADAL" clId="{8BDF703B-5C10-4D25-A9A8-49F1E8E1EC49}" dt="2022-10-04T13:40:35.712" v="737" actId="1076"/>
          <ac:picMkLst>
            <pc:docMk/>
            <pc:sldMk cId="1423264874" sldId="259"/>
            <ac:picMk id="7" creationId="{C54315C0-A2D7-129C-F65A-47AF88EA970C}"/>
          </ac:picMkLst>
        </pc:picChg>
        <pc:picChg chg="add mod">
          <ac:chgData name="Almudena García Carrasco" userId="b8518386-7332-4482-8e63-9a55c71bbfbf" providerId="ADAL" clId="{8BDF703B-5C10-4D25-A9A8-49F1E8E1EC49}" dt="2022-10-04T13:40:59.704" v="744" actId="1076"/>
          <ac:picMkLst>
            <pc:docMk/>
            <pc:sldMk cId="1423264874" sldId="259"/>
            <ac:picMk id="10" creationId="{61E9DBA0-AB34-331C-BFB6-C61BEC5EE3FA}"/>
          </ac:picMkLst>
        </pc:picChg>
        <pc:picChg chg="add del mod">
          <ac:chgData name="Almudena García Carrasco" userId="b8518386-7332-4482-8e63-9a55c71bbfbf" providerId="ADAL" clId="{8BDF703B-5C10-4D25-A9A8-49F1E8E1EC49}" dt="2022-10-10T09:14:22.398" v="1144" actId="21"/>
          <ac:picMkLst>
            <pc:docMk/>
            <pc:sldMk cId="1423264874" sldId="259"/>
            <ac:picMk id="11" creationId="{94ABE4E3-632D-0C38-6C83-ED5A853A5B00}"/>
          </ac:picMkLst>
        </pc:picChg>
        <pc:picChg chg="add del mod">
          <ac:chgData name="Almudena García Carrasco" userId="b8518386-7332-4482-8e63-9a55c71bbfbf" providerId="ADAL" clId="{8BDF703B-5C10-4D25-A9A8-49F1E8E1EC49}" dt="2022-10-10T09:14:22.398" v="1144" actId="21"/>
          <ac:picMkLst>
            <pc:docMk/>
            <pc:sldMk cId="1423264874" sldId="259"/>
            <ac:picMk id="13" creationId="{9BAEB4C0-1083-8FA0-BE75-79E2F096C663}"/>
          </ac:picMkLst>
        </pc:picChg>
        <pc:picChg chg="add del mod">
          <ac:chgData name="Almudena García Carrasco" userId="b8518386-7332-4482-8e63-9a55c71bbfbf" providerId="ADAL" clId="{8BDF703B-5C10-4D25-A9A8-49F1E8E1EC49}" dt="2022-10-10T09:14:22.398" v="1144" actId="21"/>
          <ac:picMkLst>
            <pc:docMk/>
            <pc:sldMk cId="1423264874" sldId="259"/>
            <ac:picMk id="15" creationId="{3C786E3C-A09F-C7AC-7484-54F18F75095B}"/>
          </ac:picMkLst>
        </pc:picChg>
      </pc:sldChg>
      <pc:sldChg chg="addSp delSp modSp new mod ord">
        <pc:chgData name="Almudena García Carrasco" userId="b8518386-7332-4482-8e63-9a55c71bbfbf" providerId="ADAL" clId="{8BDF703B-5C10-4D25-A9A8-49F1E8E1EC49}" dt="2022-10-04T12:45:56.401" v="421" actId="1076"/>
        <pc:sldMkLst>
          <pc:docMk/>
          <pc:sldMk cId="1135559474" sldId="260"/>
        </pc:sldMkLst>
        <pc:spChg chg="mod">
          <ac:chgData name="Almudena García Carrasco" userId="b8518386-7332-4482-8e63-9a55c71bbfbf" providerId="ADAL" clId="{8BDF703B-5C10-4D25-A9A8-49F1E8E1EC49}" dt="2022-10-04T12:42:55.314" v="374" actId="14100"/>
          <ac:spMkLst>
            <pc:docMk/>
            <pc:sldMk cId="1135559474" sldId="260"/>
            <ac:spMk id="2" creationId="{625327B6-DFBA-9CC4-69C5-DDB8B357CD3C}"/>
          </ac:spMkLst>
        </pc:spChg>
        <pc:spChg chg="add del">
          <ac:chgData name="Almudena García Carrasco" userId="b8518386-7332-4482-8e63-9a55c71bbfbf" providerId="ADAL" clId="{8BDF703B-5C10-4D25-A9A8-49F1E8E1EC49}" dt="2022-10-04T12:43:58.519" v="385" actId="22"/>
          <ac:spMkLst>
            <pc:docMk/>
            <pc:sldMk cId="1135559474" sldId="260"/>
            <ac:spMk id="8" creationId="{79DD59B3-D03E-1FC8-9304-7B890BF9E08F}"/>
          </ac:spMkLst>
        </pc:spChg>
        <pc:spChg chg="add del">
          <ac:chgData name="Almudena García Carrasco" userId="b8518386-7332-4482-8e63-9a55c71bbfbf" providerId="ADAL" clId="{8BDF703B-5C10-4D25-A9A8-49F1E8E1EC49}" dt="2022-10-04T12:44:09.774" v="387" actId="22"/>
          <ac:spMkLst>
            <pc:docMk/>
            <pc:sldMk cId="1135559474" sldId="260"/>
            <ac:spMk id="10" creationId="{C55DF9D9-DB88-40A7-1C60-871AB06FF1E2}"/>
          </ac:spMkLst>
        </pc:spChg>
        <pc:picChg chg="add mod">
          <ac:chgData name="Almudena García Carrasco" userId="b8518386-7332-4482-8e63-9a55c71bbfbf" providerId="ADAL" clId="{8BDF703B-5C10-4D25-A9A8-49F1E8E1EC49}" dt="2022-10-04T12:45:18.257" v="407" actId="1076"/>
          <ac:picMkLst>
            <pc:docMk/>
            <pc:sldMk cId="1135559474" sldId="260"/>
            <ac:picMk id="4" creationId="{5FDAFE54-EB74-713B-2DF2-27530E35BDF8}"/>
          </ac:picMkLst>
        </pc:picChg>
        <pc:picChg chg="add mod">
          <ac:chgData name="Almudena García Carrasco" userId="b8518386-7332-4482-8e63-9a55c71bbfbf" providerId="ADAL" clId="{8BDF703B-5C10-4D25-A9A8-49F1E8E1EC49}" dt="2022-10-04T12:45:56.401" v="421" actId="1076"/>
          <ac:picMkLst>
            <pc:docMk/>
            <pc:sldMk cId="1135559474" sldId="260"/>
            <ac:picMk id="6" creationId="{CA6DEE2F-13A0-610D-8C69-95A4BB5BF69A}"/>
          </ac:picMkLst>
        </pc:picChg>
        <pc:picChg chg="add mod">
          <ac:chgData name="Almudena García Carrasco" userId="b8518386-7332-4482-8e63-9a55c71bbfbf" providerId="ADAL" clId="{8BDF703B-5C10-4D25-A9A8-49F1E8E1EC49}" dt="2022-10-04T12:44:36.633" v="395" actId="14100"/>
          <ac:picMkLst>
            <pc:docMk/>
            <pc:sldMk cId="1135559474" sldId="260"/>
            <ac:picMk id="12" creationId="{13CD04B8-7808-5757-1ECF-2D7C36983F6C}"/>
          </ac:picMkLst>
        </pc:picChg>
        <pc:picChg chg="add mod">
          <ac:chgData name="Almudena García Carrasco" userId="b8518386-7332-4482-8e63-9a55c71bbfbf" providerId="ADAL" clId="{8BDF703B-5C10-4D25-A9A8-49F1E8E1EC49}" dt="2022-10-04T12:44:40.385" v="397" actId="14100"/>
          <ac:picMkLst>
            <pc:docMk/>
            <pc:sldMk cId="1135559474" sldId="260"/>
            <ac:picMk id="14" creationId="{6B1D8A31-88A4-4A3F-9003-1C0C8B00F58A}"/>
          </ac:picMkLst>
        </pc:picChg>
        <pc:picChg chg="add mod">
          <ac:chgData name="Almudena García Carrasco" userId="b8518386-7332-4482-8e63-9a55c71bbfbf" providerId="ADAL" clId="{8BDF703B-5C10-4D25-A9A8-49F1E8E1EC49}" dt="2022-10-04T12:44:57.041" v="402" actId="1076"/>
          <ac:picMkLst>
            <pc:docMk/>
            <pc:sldMk cId="1135559474" sldId="260"/>
            <ac:picMk id="16" creationId="{A5B6D7EC-444D-C6A1-BA75-CD362DDF8A88}"/>
          </ac:picMkLst>
        </pc:picChg>
        <pc:picChg chg="add mod">
          <ac:chgData name="Almudena García Carrasco" userId="b8518386-7332-4482-8e63-9a55c71bbfbf" providerId="ADAL" clId="{8BDF703B-5C10-4D25-A9A8-49F1E8E1EC49}" dt="2022-10-04T12:45:12.856" v="406" actId="1076"/>
          <ac:picMkLst>
            <pc:docMk/>
            <pc:sldMk cId="1135559474" sldId="260"/>
            <ac:picMk id="18" creationId="{0F389BDC-B4A5-72B4-52BA-2FE37282482F}"/>
          </ac:picMkLst>
        </pc:picChg>
        <pc:picChg chg="add mod">
          <ac:chgData name="Almudena García Carrasco" userId="b8518386-7332-4482-8e63-9a55c71bbfbf" providerId="ADAL" clId="{8BDF703B-5C10-4D25-A9A8-49F1E8E1EC49}" dt="2022-10-04T12:45:52.553" v="419" actId="1076"/>
          <ac:picMkLst>
            <pc:docMk/>
            <pc:sldMk cId="1135559474" sldId="260"/>
            <ac:picMk id="20" creationId="{D4AFF254-B2E0-A8FD-7C73-EBE448575578}"/>
          </ac:picMkLst>
        </pc:picChg>
        <pc:picChg chg="add mod">
          <ac:chgData name="Almudena García Carrasco" userId="b8518386-7332-4482-8e63-9a55c71bbfbf" providerId="ADAL" clId="{8BDF703B-5C10-4D25-A9A8-49F1E8E1EC49}" dt="2022-10-04T12:45:51.241" v="418" actId="1076"/>
          <ac:picMkLst>
            <pc:docMk/>
            <pc:sldMk cId="1135559474" sldId="260"/>
            <ac:picMk id="22" creationId="{F41D83CC-3DF6-1FE4-0405-E390653E6861}"/>
          </ac:picMkLst>
        </pc:picChg>
      </pc:sldChg>
      <pc:sldChg chg="new del">
        <pc:chgData name="Almudena García Carrasco" userId="b8518386-7332-4482-8e63-9a55c71bbfbf" providerId="ADAL" clId="{8BDF703B-5C10-4D25-A9A8-49F1E8E1EC49}" dt="2022-10-04T12:42:35.055" v="356" actId="47"/>
        <pc:sldMkLst>
          <pc:docMk/>
          <pc:sldMk cId="1307431991" sldId="260"/>
        </pc:sldMkLst>
      </pc:sldChg>
      <pc:sldChg chg="addSp delSp modSp new del mod">
        <pc:chgData name="Almudena García Carrasco" userId="b8518386-7332-4482-8e63-9a55c71bbfbf" providerId="ADAL" clId="{8BDF703B-5C10-4D25-A9A8-49F1E8E1EC49}" dt="2022-10-05T09:24:58.108" v="1069" actId="47"/>
        <pc:sldMkLst>
          <pc:docMk/>
          <pc:sldMk cId="3731739597" sldId="261"/>
        </pc:sldMkLst>
        <pc:spChg chg="mod">
          <ac:chgData name="Almudena García Carrasco" userId="b8518386-7332-4482-8e63-9a55c71bbfbf" providerId="ADAL" clId="{8BDF703B-5C10-4D25-A9A8-49F1E8E1EC49}" dt="2022-10-04T13:45:36.113" v="767" actId="1076"/>
          <ac:spMkLst>
            <pc:docMk/>
            <pc:sldMk cId="3731739597" sldId="261"/>
            <ac:spMk id="2" creationId="{43508FB9-22D6-2D89-AD2C-23853B3942AD}"/>
          </ac:spMkLst>
        </pc:spChg>
        <pc:spChg chg="add mod">
          <ac:chgData name="Almudena García Carrasco" userId="b8518386-7332-4482-8e63-9a55c71bbfbf" providerId="ADAL" clId="{8BDF703B-5C10-4D25-A9A8-49F1E8E1EC49}" dt="2022-10-04T13:46:51.440" v="780" actId="1076"/>
          <ac:spMkLst>
            <pc:docMk/>
            <pc:sldMk cId="3731739597" sldId="261"/>
            <ac:spMk id="7" creationId="{1291CD22-8D5B-B996-CCA3-913B29587BF0}"/>
          </ac:spMkLst>
        </pc:spChg>
        <pc:spChg chg="add mod">
          <ac:chgData name="Almudena García Carrasco" userId="b8518386-7332-4482-8e63-9a55c71bbfbf" providerId="ADAL" clId="{8BDF703B-5C10-4D25-A9A8-49F1E8E1EC49}" dt="2022-10-04T13:47:38.408" v="791" actId="1076"/>
          <ac:spMkLst>
            <pc:docMk/>
            <pc:sldMk cId="3731739597" sldId="261"/>
            <ac:spMk id="12" creationId="{B6B51E9F-7856-1745-3042-A6F40CA24A93}"/>
          </ac:spMkLst>
        </pc:spChg>
        <pc:picChg chg="add del mod">
          <ac:chgData name="Almudena García Carrasco" userId="b8518386-7332-4482-8e63-9a55c71bbfbf" providerId="ADAL" clId="{8BDF703B-5C10-4D25-A9A8-49F1E8E1EC49}" dt="2022-10-04T13:45:52.524" v="770" actId="478"/>
          <ac:picMkLst>
            <pc:docMk/>
            <pc:sldMk cId="3731739597" sldId="261"/>
            <ac:picMk id="4" creationId="{D5A9C0E8-C60D-5912-488F-8149201DCD27}"/>
          </ac:picMkLst>
        </pc:picChg>
        <pc:picChg chg="add mod">
          <ac:chgData name="Almudena García Carrasco" userId="b8518386-7332-4482-8e63-9a55c71bbfbf" providerId="ADAL" clId="{8BDF703B-5C10-4D25-A9A8-49F1E8E1EC49}" dt="2022-10-04T13:46:48.072" v="779" actId="1076"/>
          <ac:picMkLst>
            <pc:docMk/>
            <pc:sldMk cId="3731739597" sldId="261"/>
            <ac:picMk id="6" creationId="{FFFEDED9-0CAE-8786-C9A9-9D5347EA8E70}"/>
          </ac:picMkLst>
        </pc:picChg>
        <pc:picChg chg="add mod">
          <ac:chgData name="Almudena García Carrasco" userId="b8518386-7332-4482-8e63-9a55c71bbfbf" providerId="ADAL" clId="{8BDF703B-5C10-4D25-A9A8-49F1E8E1EC49}" dt="2022-10-04T13:47:15.889" v="786" actId="1076"/>
          <ac:picMkLst>
            <pc:docMk/>
            <pc:sldMk cId="3731739597" sldId="261"/>
            <ac:picMk id="9" creationId="{DB9EA98A-8D8E-6CA4-953A-62BBE7B0394E}"/>
          </ac:picMkLst>
        </pc:picChg>
        <pc:picChg chg="add mod">
          <ac:chgData name="Almudena García Carrasco" userId="b8518386-7332-4482-8e63-9a55c71bbfbf" providerId="ADAL" clId="{8BDF703B-5C10-4D25-A9A8-49F1E8E1EC49}" dt="2022-10-04T13:47:44.560" v="793" actId="14100"/>
          <ac:picMkLst>
            <pc:docMk/>
            <pc:sldMk cId="3731739597" sldId="261"/>
            <ac:picMk id="11" creationId="{462AE90F-259D-796C-1547-FF54CC53BFAE}"/>
          </ac:picMkLst>
        </pc:picChg>
      </pc:sldChg>
      <pc:sldChg chg="addSp delSp modSp add mod ord">
        <pc:chgData name="Almudena García Carrasco" userId="b8518386-7332-4482-8e63-9a55c71bbfbf" providerId="ADAL" clId="{8BDF703B-5C10-4D25-A9A8-49F1E8E1EC49}" dt="2022-10-04T13:57:50.351" v="967" actId="6549"/>
        <pc:sldMkLst>
          <pc:docMk/>
          <pc:sldMk cId="1803871903" sldId="262"/>
        </pc:sldMkLst>
        <pc:spChg chg="mod">
          <ac:chgData name="Almudena García Carrasco" userId="b8518386-7332-4482-8e63-9a55c71bbfbf" providerId="ADAL" clId="{8BDF703B-5C10-4D25-A9A8-49F1E8E1EC49}" dt="2022-10-04T13:57:50.351" v="967" actId="6549"/>
          <ac:spMkLst>
            <pc:docMk/>
            <pc:sldMk cId="1803871903" sldId="262"/>
            <ac:spMk id="2" creationId="{ECFDFF3C-4B89-7CA2-5947-A033BEC073F5}"/>
          </ac:spMkLst>
        </pc:spChg>
        <pc:spChg chg="mod ord">
          <ac:chgData name="Almudena García Carrasco" userId="b8518386-7332-4482-8e63-9a55c71bbfbf" providerId="ADAL" clId="{8BDF703B-5C10-4D25-A9A8-49F1E8E1EC49}" dt="2022-10-04T13:52:07.308" v="925" actId="166"/>
          <ac:spMkLst>
            <pc:docMk/>
            <pc:sldMk cId="1803871903" sldId="262"/>
            <ac:spMk id="19" creationId="{302A8F58-D96E-7200-2228-FEE0EDA60673}"/>
          </ac:spMkLst>
        </pc:spChg>
        <pc:spChg chg="del">
          <ac:chgData name="Almudena García Carrasco" userId="b8518386-7332-4482-8e63-9a55c71bbfbf" providerId="ADAL" clId="{8BDF703B-5C10-4D25-A9A8-49F1E8E1EC49}" dt="2022-10-04T13:48:20.688" v="816" actId="478"/>
          <ac:spMkLst>
            <pc:docMk/>
            <pc:sldMk cId="1803871903" sldId="262"/>
            <ac:spMk id="20" creationId="{A6849566-96A7-77D6-5C07-433354DC0AFA}"/>
          </ac:spMkLst>
        </pc:spChg>
        <pc:spChg chg="mod ord">
          <ac:chgData name="Almudena García Carrasco" userId="b8518386-7332-4482-8e63-9a55c71bbfbf" providerId="ADAL" clId="{8BDF703B-5C10-4D25-A9A8-49F1E8E1EC49}" dt="2022-10-04T13:52:07.308" v="925" actId="166"/>
          <ac:spMkLst>
            <pc:docMk/>
            <pc:sldMk cId="1803871903" sldId="262"/>
            <ac:spMk id="21" creationId="{F45020EC-D317-496E-7D85-7F4A795B81AF}"/>
          </ac:spMkLst>
        </pc:spChg>
        <pc:spChg chg="mod">
          <ac:chgData name="Almudena García Carrasco" userId="b8518386-7332-4482-8e63-9a55c71bbfbf" providerId="ADAL" clId="{8BDF703B-5C10-4D25-A9A8-49F1E8E1EC49}" dt="2022-10-04T13:48:57.010" v="879" actId="1076"/>
          <ac:spMkLst>
            <pc:docMk/>
            <pc:sldMk cId="1803871903" sldId="262"/>
            <ac:spMk id="22" creationId="{FF78B360-D292-22E4-D5AD-53C0DA17E5E7}"/>
          </ac:spMkLst>
        </pc:spChg>
        <pc:spChg chg="mod">
          <ac:chgData name="Almudena García Carrasco" userId="b8518386-7332-4482-8e63-9a55c71bbfbf" providerId="ADAL" clId="{8BDF703B-5C10-4D25-A9A8-49F1E8E1EC49}" dt="2022-10-04T13:48:57.010" v="879" actId="1076"/>
          <ac:spMkLst>
            <pc:docMk/>
            <pc:sldMk cId="1803871903" sldId="262"/>
            <ac:spMk id="23" creationId="{E663F288-FE7F-D0B4-C3E4-2F4CF1FBDBBC}"/>
          </ac:spMkLst>
        </pc:spChg>
        <pc:spChg chg="mod">
          <ac:chgData name="Almudena García Carrasco" userId="b8518386-7332-4482-8e63-9a55c71bbfbf" providerId="ADAL" clId="{8BDF703B-5C10-4D25-A9A8-49F1E8E1EC49}" dt="2022-10-04T13:48:57.010" v="879" actId="1076"/>
          <ac:spMkLst>
            <pc:docMk/>
            <pc:sldMk cId="1803871903" sldId="262"/>
            <ac:spMk id="24" creationId="{DF9C0436-4901-EAAA-0D63-EDD76DB90C48}"/>
          </ac:spMkLst>
        </pc:spChg>
        <pc:spChg chg="mod">
          <ac:chgData name="Almudena García Carrasco" userId="b8518386-7332-4482-8e63-9a55c71bbfbf" providerId="ADAL" clId="{8BDF703B-5C10-4D25-A9A8-49F1E8E1EC49}" dt="2022-10-04T13:48:57.010" v="879" actId="1076"/>
          <ac:spMkLst>
            <pc:docMk/>
            <pc:sldMk cId="1803871903" sldId="262"/>
            <ac:spMk id="25" creationId="{9195864A-4588-1203-2385-E9D27678D708}"/>
          </ac:spMkLst>
        </pc:spChg>
        <pc:spChg chg="mod">
          <ac:chgData name="Almudena García Carrasco" userId="b8518386-7332-4482-8e63-9a55c71bbfbf" providerId="ADAL" clId="{8BDF703B-5C10-4D25-A9A8-49F1E8E1EC49}" dt="2022-10-04T13:48:57.010" v="879" actId="1076"/>
          <ac:spMkLst>
            <pc:docMk/>
            <pc:sldMk cId="1803871903" sldId="262"/>
            <ac:spMk id="26" creationId="{E4FC85C3-F43B-260B-18C0-E7F5CB7E7B68}"/>
          </ac:spMkLst>
        </pc:spChg>
        <pc:spChg chg="mod">
          <ac:chgData name="Almudena García Carrasco" userId="b8518386-7332-4482-8e63-9a55c71bbfbf" providerId="ADAL" clId="{8BDF703B-5C10-4D25-A9A8-49F1E8E1EC49}" dt="2022-10-04T13:56:35.346" v="950" actId="14100"/>
          <ac:spMkLst>
            <pc:docMk/>
            <pc:sldMk cId="1803871903" sldId="262"/>
            <ac:spMk id="55" creationId="{E76F3EB0-0BAF-DA97-6C2C-9F957533AF26}"/>
          </ac:spMkLst>
        </pc:spChg>
        <pc:picChg chg="add mod">
          <ac:chgData name="Almudena García Carrasco" userId="b8518386-7332-4482-8e63-9a55c71bbfbf" providerId="ADAL" clId="{8BDF703B-5C10-4D25-A9A8-49F1E8E1EC49}" dt="2022-10-04T13:49:35.096" v="889" actId="14100"/>
          <ac:picMkLst>
            <pc:docMk/>
            <pc:sldMk cId="1803871903" sldId="262"/>
            <ac:picMk id="4" creationId="{F5FFD280-3B19-1F0B-BD10-7AEFAC65071F}"/>
          </ac:picMkLst>
        </pc:picChg>
        <pc:picChg chg="add mod ord">
          <ac:chgData name="Almudena García Carrasco" userId="b8518386-7332-4482-8e63-9a55c71bbfbf" providerId="ADAL" clId="{8BDF703B-5C10-4D25-A9A8-49F1E8E1EC49}" dt="2022-10-04T13:52:07.308" v="925" actId="166"/>
          <ac:picMkLst>
            <pc:docMk/>
            <pc:sldMk cId="1803871903" sldId="262"/>
            <ac:picMk id="6" creationId="{6B20E998-F50B-5FE5-D6B7-397D7ABDF146}"/>
          </ac:picMkLst>
        </pc:picChg>
        <pc:picChg chg="add mod">
          <ac:chgData name="Almudena García Carrasco" userId="b8518386-7332-4482-8e63-9a55c71bbfbf" providerId="ADAL" clId="{8BDF703B-5C10-4D25-A9A8-49F1E8E1EC49}" dt="2022-10-04T13:52:09.952" v="926" actId="1076"/>
          <ac:picMkLst>
            <pc:docMk/>
            <pc:sldMk cId="1803871903" sldId="262"/>
            <ac:picMk id="8" creationId="{A408D485-B5FD-7D98-1658-BD1DE73114D8}"/>
          </ac:picMkLst>
        </pc:picChg>
        <pc:picChg chg="add mod">
          <ac:chgData name="Almudena García Carrasco" userId="b8518386-7332-4482-8e63-9a55c71bbfbf" providerId="ADAL" clId="{8BDF703B-5C10-4D25-A9A8-49F1E8E1EC49}" dt="2022-10-04T13:54:29.074" v="928" actId="14100"/>
          <ac:picMkLst>
            <pc:docMk/>
            <pc:sldMk cId="1803871903" sldId="262"/>
            <ac:picMk id="10" creationId="{8D4E8370-8448-C031-ACCE-9F61B1113474}"/>
          </ac:picMkLst>
        </pc:picChg>
        <pc:picChg chg="del mod">
          <ac:chgData name="Almudena García Carrasco" userId="b8518386-7332-4482-8e63-9a55c71bbfbf" providerId="ADAL" clId="{8BDF703B-5C10-4D25-A9A8-49F1E8E1EC49}" dt="2022-10-04T13:54:36.655" v="929" actId="478"/>
          <ac:picMkLst>
            <pc:docMk/>
            <pc:sldMk cId="1803871903" sldId="262"/>
            <ac:picMk id="12" creationId="{E8AF70C7-CE3D-24C4-E996-157BBF0E4433}"/>
          </ac:picMkLst>
        </pc:picChg>
        <pc:picChg chg="add mod">
          <ac:chgData name="Almudena García Carrasco" userId="b8518386-7332-4482-8e63-9a55c71bbfbf" providerId="ADAL" clId="{8BDF703B-5C10-4D25-A9A8-49F1E8E1EC49}" dt="2022-10-04T13:56:05.928" v="940" actId="1076"/>
          <ac:picMkLst>
            <pc:docMk/>
            <pc:sldMk cId="1803871903" sldId="262"/>
            <ac:picMk id="13" creationId="{89DEC0A1-32A2-91FB-0398-9E79F332A206}"/>
          </ac:picMkLst>
        </pc:picChg>
        <pc:picChg chg="del mod">
          <ac:chgData name="Almudena García Carrasco" userId="b8518386-7332-4482-8e63-9a55c71bbfbf" providerId="ADAL" clId="{8BDF703B-5C10-4D25-A9A8-49F1E8E1EC49}" dt="2022-10-04T13:54:38.252" v="930" actId="478"/>
          <ac:picMkLst>
            <pc:docMk/>
            <pc:sldMk cId="1803871903" sldId="262"/>
            <ac:picMk id="14" creationId="{57176E27-28CA-D294-FFF1-EEF54563F7B1}"/>
          </ac:picMkLst>
        </pc:picChg>
        <pc:picChg chg="del mod">
          <ac:chgData name="Almudena García Carrasco" userId="b8518386-7332-4482-8e63-9a55c71bbfbf" providerId="ADAL" clId="{8BDF703B-5C10-4D25-A9A8-49F1E8E1EC49}" dt="2022-10-04T13:54:39.747" v="931" actId="478"/>
          <ac:picMkLst>
            <pc:docMk/>
            <pc:sldMk cId="1803871903" sldId="262"/>
            <ac:picMk id="16" creationId="{A1BD8A09-8F71-B28D-ACAD-01AFAFBC0A6B}"/>
          </ac:picMkLst>
        </pc:picChg>
        <pc:picChg chg="add mod">
          <ac:chgData name="Almudena García Carrasco" userId="b8518386-7332-4482-8e63-9a55c71bbfbf" providerId="ADAL" clId="{8BDF703B-5C10-4D25-A9A8-49F1E8E1EC49}" dt="2022-10-04T13:56:19.225" v="944" actId="1076"/>
          <ac:picMkLst>
            <pc:docMk/>
            <pc:sldMk cId="1803871903" sldId="262"/>
            <ac:picMk id="17" creationId="{3976E2E0-1CF9-F886-677E-E027506185EA}"/>
          </ac:picMkLst>
        </pc:picChg>
        <pc:picChg chg="add mod">
          <ac:chgData name="Almudena García Carrasco" userId="b8518386-7332-4482-8e63-9a55c71bbfbf" providerId="ADAL" clId="{8BDF703B-5C10-4D25-A9A8-49F1E8E1EC49}" dt="2022-10-04T13:56:32.417" v="949" actId="14100"/>
          <ac:picMkLst>
            <pc:docMk/>
            <pc:sldMk cId="1803871903" sldId="262"/>
            <ac:picMk id="27" creationId="{F9546C62-30D6-1E63-E3AD-2C6190ACC0CD}"/>
          </ac:picMkLst>
        </pc:picChg>
        <pc:picChg chg="add mod">
          <ac:chgData name="Almudena García Carrasco" userId="b8518386-7332-4482-8e63-9a55c71bbfbf" providerId="ADAL" clId="{8BDF703B-5C10-4D25-A9A8-49F1E8E1EC49}" dt="2022-10-04T13:56:49.393" v="956" actId="14100"/>
          <ac:picMkLst>
            <pc:docMk/>
            <pc:sldMk cId="1803871903" sldId="262"/>
            <ac:picMk id="29" creationId="{A6A17537-C906-425E-5498-91A10A1D2B1E}"/>
          </ac:picMkLst>
        </pc:picChg>
        <pc:picChg chg="del mod">
          <ac:chgData name="Almudena García Carrasco" userId="b8518386-7332-4482-8e63-9a55c71bbfbf" providerId="ADAL" clId="{8BDF703B-5C10-4D25-A9A8-49F1E8E1EC49}" dt="2022-10-04T13:48:19.195" v="814" actId="478"/>
          <ac:picMkLst>
            <pc:docMk/>
            <pc:sldMk cId="1803871903" sldId="262"/>
            <ac:picMk id="30" creationId="{1CF19A7B-8DEE-70F4-4617-2C0B604DBDFF}"/>
          </ac:picMkLst>
        </pc:picChg>
        <pc:picChg chg="add mod">
          <ac:chgData name="Almudena García Carrasco" userId="b8518386-7332-4482-8e63-9a55c71bbfbf" providerId="ADAL" clId="{8BDF703B-5C10-4D25-A9A8-49F1E8E1EC49}" dt="2022-10-04T13:57:13.969" v="961" actId="1076"/>
          <ac:picMkLst>
            <pc:docMk/>
            <pc:sldMk cId="1803871903" sldId="262"/>
            <ac:picMk id="32" creationId="{38D64F6C-2475-5B76-8ABA-E570C42D1393}"/>
          </ac:picMkLst>
        </pc:picChg>
        <pc:picChg chg="add mod">
          <ac:chgData name="Almudena García Carrasco" userId="b8518386-7332-4482-8e63-9a55c71bbfbf" providerId="ADAL" clId="{8BDF703B-5C10-4D25-A9A8-49F1E8E1EC49}" dt="2022-10-04T13:57:35.233" v="966" actId="1076"/>
          <ac:picMkLst>
            <pc:docMk/>
            <pc:sldMk cId="1803871903" sldId="262"/>
            <ac:picMk id="34" creationId="{E89F2FBC-EA9B-6396-FE51-4B0BF15E12A2}"/>
          </ac:picMkLst>
        </pc:picChg>
        <pc:picChg chg="del mod">
          <ac:chgData name="Almudena García Carrasco" userId="b8518386-7332-4482-8e63-9a55c71bbfbf" providerId="ADAL" clId="{8BDF703B-5C10-4D25-A9A8-49F1E8E1EC49}" dt="2022-10-04T13:56:42.325" v="951" actId="478"/>
          <ac:picMkLst>
            <pc:docMk/>
            <pc:sldMk cId="1803871903" sldId="262"/>
            <ac:picMk id="42" creationId="{8FA8CFF6-64FE-E6C9-F11C-B32D9D625580}"/>
          </ac:picMkLst>
        </pc:picChg>
        <pc:picChg chg="del mod">
          <ac:chgData name="Almudena García Carrasco" userId="b8518386-7332-4482-8e63-9a55c71bbfbf" providerId="ADAL" clId="{8BDF703B-5C10-4D25-A9A8-49F1E8E1EC49}" dt="2022-10-04T13:57:07.701" v="958" actId="478"/>
          <ac:picMkLst>
            <pc:docMk/>
            <pc:sldMk cId="1803871903" sldId="262"/>
            <ac:picMk id="48" creationId="{C1F16223-1C96-6882-8B2E-39D725C1CECD}"/>
          </ac:picMkLst>
        </pc:picChg>
        <pc:picChg chg="del mod">
          <ac:chgData name="Almudena García Carrasco" userId="b8518386-7332-4482-8e63-9a55c71bbfbf" providerId="ADAL" clId="{8BDF703B-5C10-4D25-A9A8-49F1E8E1EC49}" dt="2022-10-04T13:57:06.140" v="957" actId="478"/>
          <ac:picMkLst>
            <pc:docMk/>
            <pc:sldMk cId="1803871903" sldId="262"/>
            <ac:picMk id="54" creationId="{21650D55-92B8-7A26-AD12-37C93F1216B3}"/>
          </ac:picMkLst>
        </pc:picChg>
        <pc:picChg chg="del mod">
          <ac:chgData name="Almudena García Carrasco" userId="b8518386-7332-4482-8e63-9a55c71bbfbf" providerId="ADAL" clId="{8BDF703B-5C10-4D25-A9A8-49F1E8E1EC49}" dt="2022-10-04T13:49:15.115" v="882" actId="478"/>
          <ac:picMkLst>
            <pc:docMk/>
            <pc:sldMk cId="1803871903" sldId="262"/>
            <ac:picMk id="61" creationId="{42D291CC-B2E9-7560-2058-862E0CAB8E14}"/>
          </ac:picMkLst>
        </pc:picChg>
        <pc:picChg chg="del mod">
          <ac:chgData name="Almudena García Carrasco" userId="b8518386-7332-4482-8e63-9a55c71bbfbf" providerId="ADAL" clId="{8BDF703B-5C10-4D25-A9A8-49F1E8E1EC49}" dt="2022-10-04T13:49:13.019" v="880" actId="478"/>
          <ac:picMkLst>
            <pc:docMk/>
            <pc:sldMk cId="1803871903" sldId="262"/>
            <ac:picMk id="63" creationId="{3899E01E-7339-1E81-7EE8-85DEC42C2350}"/>
          </ac:picMkLst>
        </pc:picChg>
        <pc:picChg chg="del mod">
          <ac:chgData name="Almudena García Carrasco" userId="b8518386-7332-4482-8e63-9a55c71bbfbf" providerId="ADAL" clId="{8BDF703B-5C10-4D25-A9A8-49F1E8E1EC49}" dt="2022-10-04T13:49:13.729" v="881" actId="478"/>
          <ac:picMkLst>
            <pc:docMk/>
            <pc:sldMk cId="1803871903" sldId="262"/>
            <ac:picMk id="65" creationId="{BE0996F2-C27F-233E-D44F-1ADC0D917497}"/>
          </ac:picMkLst>
        </pc:picChg>
        <pc:picChg chg="del">
          <ac:chgData name="Almudena García Carrasco" userId="b8518386-7332-4482-8e63-9a55c71bbfbf" providerId="ADAL" clId="{8BDF703B-5C10-4D25-A9A8-49F1E8E1EC49}" dt="2022-10-04T13:48:19.665" v="815" actId="478"/>
          <ac:picMkLst>
            <pc:docMk/>
            <pc:sldMk cId="1803871903" sldId="262"/>
            <ac:picMk id="67" creationId="{68D8369E-80C9-5B87-A73D-A9B420DB3C76}"/>
          </ac:picMkLst>
        </pc:picChg>
        <pc:picChg chg="del mod">
          <ac:chgData name="Almudena García Carrasco" userId="b8518386-7332-4482-8e63-9a55c71bbfbf" providerId="ADAL" clId="{8BDF703B-5C10-4D25-A9A8-49F1E8E1EC49}" dt="2022-10-04T13:49:15.619" v="883" actId="478"/>
          <ac:picMkLst>
            <pc:docMk/>
            <pc:sldMk cId="1803871903" sldId="262"/>
            <ac:picMk id="69" creationId="{C24C221D-2A47-CB79-5359-FAE1AEEC4570}"/>
          </ac:picMkLst>
        </pc:picChg>
      </pc:sldChg>
      <pc:sldChg chg="addSp delSp modSp add mod">
        <pc:chgData name="Almudena García Carrasco" userId="b8518386-7332-4482-8e63-9a55c71bbfbf" providerId="ADAL" clId="{8BDF703B-5C10-4D25-A9A8-49F1E8E1EC49}" dt="2022-10-04T14:04:20.288" v="1034" actId="14100"/>
        <pc:sldMkLst>
          <pc:docMk/>
          <pc:sldMk cId="2599286472" sldId="263"/>
        </pc:sldMkLst>
        <pc:spChg chg="mod">
          <ac:chgData name="Almudena García Carrasco" userId="b8518386-7332-4482-8e63-9a55c71bbfbf" providerId="ADAL" clId="{8BDF703B-5C10-4D25-A9A8-49F1E8E1EC49}" dt="2022-10-04T13:59:23.967" v="971" actId="20577"/>
          <ac:spMkLst>
            <pc:docMk/>
            <pc:sldMk cId="2599286472" sldId="263"/>
            <ac:spMk id="2" creationId="{ECFDFF3C-4B89-7CA2-5947-A033BEC073F5}"/>
          </ac:spMkLst>
        </pc:spChg>
        <pc:picChg chg="del">
          <ac:chgData name="Almudena García Carrasco" userId="b8518386-7332-4482-8e63-9a55c71bbfbf" providerId="ADAL" clId="{8BDF703B-5C10-4D25-A9A8-49F1E8E1EC49}" dt="2022-10-04T13:59:39.756" v="972" actId="478"/>
          <ac:picMkLst>
            <pc:docMk/>
            <pc:sldMk cId="2599286472" sldId="263"/>
            <ac:picMk id="4" creationId="{F5FFD280-3B19-1F0B-BD10-7AEFAC65071F}"/>
          </ac:picMkLst>
        </pc:picChg>
        <pc:picChg chg="add mod">
          <ac:chgData name="Almudena García Carrasco" userId="b8518386-7332-4482-8e63-9a55c71bbfbf" providerId="ADAL" clId="{8BDF703B-5C10-4D25-A9A8-49F1E8E1EC49}" dt="2022-10-04T13:59:50.528" v="976" actId="1076"/>
          <ac:picMkLst>
            <pc:docMk/>
            <pc:sldMk cId="2599286472" sldId="263"/>
            <ac:picMk id="5" creationId="{74D066DC-C99E-4661-3AF6-F11139ABA0F1}"/>
          </ac:picMkLst>
        </pc:picChg>
        <pc:picChg chg="del">
          <ac:chgData name="Almudena García Carrasco" userId="b8518386-7332-4482-8e63-9a55c71bbfbf" providerId="ADAL" clId="{8BDF703B-5C10-4D25-A9A8-49F1E8E1EC49}" dt="2022-10-04T13:59:51.979" v="977" actId="478"/>
          <ac:picMkLst>
            <pc:docMk/>
            <pc:sldMk cId="2599286472" sldId="263"/>
            <ac:picMk id="6" creationId="{6B20E998-F50B-5FE5-D6B7-397D7ABDF146}"/>
          </ac:picMkLst>
        </pc:picChg>
        <pc:picChg chg="del">
          <ac:chgData name="Almudena García Carrasco" userId="b8518386-7332-4482-8e63-9a55c71bbfbf" providerId="ADAL" clId="{8BDF703B-5C10-4D25-A9A8-49F1E8E1EC49}" dt="2022-10-04T14:00:16.700" v="983" actId="478"/>
          <ac:picMkLst>
            <pc:docMk/>
            <pc:sldMk cId="2599286472" sldId="263"/>
            <ac:picMk id="8" creationId="{A408D485-B5FD-7D98-1658-BD1DE73114D8}"/>
          </ac:picMkLst>
        </pc:picChg>
        <pc:picChg chg="add mod">
          <ac:chgData name="Almudena García Carrasco" userId="b8518386-7332-4482-8e63-9a55c71bbfbf" providerId="ADAL" clId="{8BDF703B-5C10-4D25-A9A8-49F1E8E1EC49}" dt="2022-10-04T14:00:14.825" v="982" actId="14100"/>
          <ac:picMkLst>
            <pc:docMk/>
            <pc:sldMk cId="2599286472" sldId="263"/>
            <ac:picMk id="9" creationId="{AD24DC7A-87AE-48A3-D6EE-240E95BF9027}"/>
          </ac:picMkLst>
        </pc:picChg>
        <pc:picChg chg="del">
          <ac:chgData name="Almudena García Carrasco" userId="b8518386-7332-4482-8e63-9a55c71bbfbf" providerId="ADAL" clId="{8BDF703B-5C10-4D25-A9A8-49F1E8E1EC49}" dt="2022-10-04T14:00:18.290" v="984" actId="478"/>
          <ac:picMkLst>
            <pc:docMk/>
            <pc:sldMk cId="2599286472" sldId="263"/>
            <ac:picMk id="10" creationId="{8D4E8370-8448-C031-ACCE-9F61B1113474}"/>
          </ac:picMkLst>
        </pc:picChg>
        <pc:picChg chg="add mod">
          <ac:chgData name="Almudena García Carrasco" userId="b8518386-7332-4482-8e63-9a55c71bbfbf" providerId="ADAL" clId="{8BDF703B-5C10-4D25-A9A8-49F1E8E1EC49}" dt="2022-10-04T14:00:43.945" v="989" actId="14100"/>
          <ac:picMkLst>
            <pc:docMk/>
            <pc:sldMk cId="2599286472" sldId="263"/>
            <ac:picMk id="12" creationId="{5D5E8747-F79A-FE41-A3AB-960573451E2D}"/>
          </ac:picMkLst>
        </pc:picChg>
        <pc:picChg chg="del">
          <ac:chgData name="Almudena García Carrasco" userId="b8518386-7332-4482-8e63-9a55c71bbfbf" providerId="ADAL" clId="{8BDF703B-5C10-4D25-A9A8-49F1E8E1EC49}" dt="2022-10-04T14:02:11.185" v="998" actId="478"/>
          <ac:picMkLst>
            <pc:docMk/>
            <pc:sldMk cId="2599286472" sldId="263"/>
            <ac:picMk id="13" creationId="{89DEC0A1-32A2-91FB-0398-9E79F332A206}"/>
          </ac:picMkLst>
        </pc:picChg>
        <pc:picChg chg="add mod">
          <ac:chgData name="Almudena García Carrasco" userId="b8518386-7332-4482-8e63-9a55c71bbfbf" providerId="ADAL" clId="{8BDF703B-5C10-4D25-A9A8-49F1E8E1EC49}" dt="2022-10-04T14:01:51.305" v="996" actId="1076"/>
          <ac:picMkLst>
            <pc:docMk/>
            <pc:sldMk cId="2599286472" sldId="263"/>
            <ac:picMk id="15" creationId="{A31E7AA8-BA60-9664-4E82-979F4772AB05}"/>
          </ac:picMkLst>
        </pc:picChg>
        <pc:picChg chg="del">
          <ac:chgData name="Almudena García Carrasco" userId="b8518386-7332-4482-8e63-9a55c71bbfbf" providerId="ADAL" clId="{8BDF703B-5C10-4D25-A9A8-49F1E8E1EC49}" dt="2022-10-04T14:02:41.372" v="1007" actId="478"/>
          <ac:picMkLst>
            <pc:docMk/>
            <pc:sldMk cId="2599286472" sldId="263"/>
            <ac:picMk id="17" creationId="{3976E2E0-1CF9-F886-677E-E027506185EA}"/>
          </ac:picMkLst>
        </pc:picChg>
        <pc:picChg chg="add del">
          <ac:chgData name="Almudena García Carrasco" userId="b8518386-7332-4482-8e63-9a55c71bbfbf" providerId="ADAL" clId="{8BDF703B-5C10-4D25-A9A8-49F1E8E1EC49}" dt="2022-10-04T14:01:59.352" v="997" actId="478"/>
          <ac:picMkLst>
            <pc:docMk/>
            <pc:sldMk cId="2599286472" sldId="263"/>
            <ac:picMk id="18" creationId="{93363909-7C3D-4D19-4E68-33752E52FE2C}"/>
          </ac:picMkLst>
        </pc:picChg>
        <pc:picChg chg="del">
          <ac:chgData name="Almudena García Carrasco" userId="b8518386-7332-4482-8e63-9a55c71bbfbf" providerId="ADAL" clId="{8BDF703B-5C10-4D25-A9A8-49F1E8E1EC49}" dt="2022-10-04T14:03:02.916" v="1014" actId="478"/>
          <ac:picMkLst>
            <pc:docMk/>
            <pc:sldMk cId="2599286472" sldId="263"/>
            <ac:picMk id="27" creationId="{F9546C62-30D6-1E63-E3AD-2C6190ACC0CD}"/>
          </ac:picMkLst>
        </pc:picChg>
        <pc:picChg chg="add del mod">
          <ac:chgData name="Almudena García Carrasco" userId="b8518386-7332-4482-8e63-9a55c71bbfbf" providerId="ADAL" clId="{8BDF703B-5C10-4D25-A9A8-49F1E8E1EC49}" dt="2022-10-04T14:02:17.396" v="1001" actId="478"/>
          <ac:picMkLst>
            <pc:docMk/>
            <pc:sldMk cId="2599286472" sldId="263"/>
            <ac:picMk id="28" creationId="{3E8683FA-6D38-4808-B26C-D7FA70CF35AE}"/>
          </ac:picMkLst>
        </pc:picChg>
        <pc:picChg chg="del">
          <ac:chgData name="Almudena García Carrasco" userId="b8518386-7332-4482-8e63-9a55c71bbfbf" providerId="ADAL" clId="{8BDF703B-5C10-4D25-A9A8-49F1E8E1EC49}" dt="2022-10-04T14:03:23.909" v="1021" actId="478"/>
          <ac:picMkLst>
            <pc:docMk/>
            <pc:sldMk cId="2599286472" sldId="263"/>
            <ac:picMk id="29" creationId="{A6A17537-C906-425E-5498-91A10A1D2B1E}"/>
          </ac:picMkLst>
        </pc:picChg>
        <pc:picChg chg="add mod">
          <ac:chgData name="Almudena García Carrasco" userId="b8518386-7332-4482-8e63-9a55c71bbfbf" providerId="ADAL" clId="{8BDF703B-5C10-4D25-A9A8-49F1E8E1EC49}" dt="2022-10-04T14:02:39.353" v="1006" actId="14100"/>
          <ac:picMkLst>
            <pc:docMk/>
            <pc:sldMk cId="2599286472" sldId="263"/>
            <ac:picMk id="31" creationId="{D4AD8865-C82A-A792-F9DA-43059933D1DB}"/>
          </ac:picMkLst>
        </pc:picChg>
        <pc:picChg chg="del">
          <ac:chgData name="Almudena García Carrasco" userId="b8518386-7332-4482-8e63-9a55c71bbfbf" providerId="ADAL" clId="{8BDF703B-5C10-4D25-A9A8-49F1E8E1EC49}" dt="2022-10-04T14:03:40.852" v="1026" actId="478"/>
          <ac:picMkLst>
            <pc:docMk/>
            <pc:sldMk cId="2599286472" sldId="263"/>
            <ac:picMk id="32" creationId="{38D64F6C-2475-5B76-8ABA-E570C42D1393}"/>
          </ac:picMkLst>
        </pc:picChg>
        <pc:picChg chg="del">
          <ac:chgData name="Almudena García Carrasco" userId="b8518386-7332-4482-8e63-9a55c71bbfbf" providerId="ADAL" clId="{8BDF703B-5C10-4D25-A9A8-49F1E8E1EC49}" dt="2022-10-04T14:03:42.252" v="1027" actId="478"/>
          <ac:picMkLst>
            <pc:docMk/>
            <pc:sldMk cId="2599286472" sldId="263"/>
            <ac:picMk id="34" creationId="{E89F2FBC-EA9B-6396-FE51-4B0BF15E12A2}"/>
          </ac:picMkLst>
        </pc:picChg>
        <pc:picChg chg="add mod">
          <ac:chgData name="Almudena García Carrasco" userId="b8518386-7332-4482-8e63-9a55c71bbfbf" providerId="ADAL" clId="{8BDF703B-5C10-4D25-A9A8-49F1E8E1EC49}" dt="2022-10-04T14:02:59.305" v="1013" actId="1076"/>
          <ac:picMkLst>
            <pc:docMk/>
            <pc:sldMk cId="2599286472" sldId="263"/>
            <ac:picMk id="35" creationId="{B56C2FE2-1B92-CEFC-7D10-E97F3A313628}"/>
          </ac:picMkLst>
        </pc:picChg>
        <pc:picChg chg="add mod">
          <ac:chgData name="Almudena García Carrasco" userId="b8518386-7332-4482-8e63-9a55c71bbfbf" providerId="ADAL" clId="{8BDF703B-5C10-4D25-A9A8-49F1E8E1EC49}" dt="2022-10-04T14:03:22.281" v="1020" actId="1076"/>
          <ac:picMkLst>
            <pc:docMk/>
            <pc:sldMk cId="2599286472" sldId="263"/>
            <ac:picMk id="37" creationId="{FD865EC3-FEF8-9ED7-C2F4-45344FC3A839}"/>
          </ac:picMkLst>
        </pc:picChg>
        <pc:picChg chg="add mod">
          <ac:chgData name="Almudena García Carrasco" userId="b8518386-7332-4482-8e63-9a55c71bbfbf" providerId="ADAL" clId="{8BDF703B-5C10-4D25-A9A8-49F1E8E1EC49}" dt="2022-10-04T14:03:36.890" v="1025" actId="1076"/>
          <ac:picMkLst>
            <pc:docMk/>
            <pc:sldMk cId="2599286472" sldId="263"/>
            <ac:picMk id="39" creationId="{F4CC14A5-66F1-AA68-863E-155B92C0E09E}"/>
          </ac:picMkLst>
        </pc:picChg>
        <pc:picChg chg="add mod">
          <ac:chgData name="Almudena García Carrasco" userId="b8518386-7332-4482-8e63-9a55c71bbfbf" providerId="ADAL" clId="{8BDF703B-5C10-4D25-A9A8-49F1E8E1EC49}" dt="2022-10-04T14:03:59.712" v="1030" actId="1076"/>
          <ac:picMkLst>
            <pc:docMk/>
            <pc:sldMk cId="2599286472" sldId="263"/>
            <ac:picMk id="41" creationId="{48C33C1D-53EB-9626-8F20-B5C8788BD9E2}"/>
          </ac:picMkLst>
        </pc:picChg>
        <pc:picChg chg="add mod">
          <ac:chgData name="Almudena García Carrasco" userId="b8518386-7332-4482-8e63-9a55c71bbfbf" providerId="ADAL" clId="{8BDF703B-5C10-4D25-A9A8-49F1E8E1EC49}" dt="2022-10-04T14:04:20.288" v="1034" actId="14100"/>
          <ac:picMkLst>
            <pc:docMk/>
            <pc:sldMk cId="2599286472" sldId="263"/>
            <ac:picMk id="43" creationId="{534DBD7D-DE12-5CAF-67B8-30F5B42A57BF}"/>
          </ac:picMkLst>
        </pc:picChg>
      </pc:sldChg>
      <pc:sldChg chg="addSp delSp modSp add mod">
        <pc:chgData name="Almudena García Carrasco" userId="b8518386-7332-4482-8e63-9a55c71bbfbf" providerId="ADAL" clId="{8BDF703B-5C10-4D25-A9A8-49F1E8E1EC49}" dt="2022-10-10T09:14:24.702" v="1145"/>
        <pc:sldMkLst>
          <pc:docMk/>
          <pc:sldMk cId="453866154" sldId="264"/>
        </pc:sldMkLst>
        <pc:spChg chg="mod">
          <ac:chgData name="Almudena García Carrasco" userId="b8518386-7332-4482-8e63-9a55c71bbfbf" providerId="ADAL" clId="{8BDF703B-5C10-4D25-A9A8-49F1E8E1EC49}" dt="2022-10-10T09:01:05.987" v="1074" actId="20577"/>
          <ac:spMkLst>
            <pc:docMk/>
            <pc:sldMk cId="453866154" sldId="264"/>
            <ac:spMk id="2" creationId="{D6E3C85C-5F92-0096-15F4-77DBFF1F87FD}"/>
          </ac:spMkLst>
        </pc:spChg>
        <pc:picChg chg="del">
          <ac:chgData name="Almudena García Carrasco" userId="b8518386-7332-4482-8e63-9a55c71bbfbf" providerId="ADAL" clId="{8BDF703B-5C10-4D25-A9A8-49F1E8E1EC49}" dt="2022-10-10T09:04:46.251" v="1075" actId="478"/>
          <ac:picMkLst>
            <pc:docMk/>
            <pc:sldMk cId="453866154" sldId="264"/>
            <ac:picMk id="4" creationId="{1F4DB371-80A1-52E6-C321-96E3F6841F00}"/>
          </ac:picMkLst>
        </pc:picChg>
        <pc:picChg chg="add del mod">
          <ac:chgData name="Almudena García Carrasco" userId="b8518386-7332-4482-8e63-9a55c71bbfbf" providerId="ADAL" clId="{8BDF703B-5C10-4D25-A9A8-49F1E8E1EC49}" dt="2022-10-10T09:05:19.165" v="1085" actId="478"/>
          <ac:picMkLst>
            <pc:docMk/>
            <pc:sldMk cId="453866154" sldId="264"/>
            <ac:picMk id="6" creationId="{E077A11E-2A12-6A04-266E-AE98B9830C87}"/>
          </ac:picMkLst>
        </pc:picChg>
        <pc:picChg chg="del">
          <ac:chgData name="Almudena García Carrasco" userId="b8518386-7332-4482-8e63-9a55c71bbfbf" providerId="ADAL" clId="{8BDF703B-5C10-4D25-A9A8-49F1E8E1EC49}" dt="2022-10-10T09:05:51.927" v="1097" actId="478"/>
          <ac:picMkLst>
            <pc:docMk/>
            <pc:sldMk cId="453866154" sldId="264"/>
            <ac:picMk id="7" creationId="{C54315C0-A2D7-129C-F65A-47AF88EA970C}"/>
          </ac:picMkLst>
        </pc:picChg>
        <pc:picChg chg="del">
          <ac:chgData name="Almudena García Carrasco" userId="b8518386-7332-4482-8e63-9a55c71bbfbf" providerId="ADAL" clId="{8BDF703B-5C10-4D25-A9A8-49F1E8E1EC49}" dt="2022-10-10T09:07:18.910" v="1110" actId="478"/>
          <ac:picMkLst>
            <pc:docMk/>
            <pc:sldMk cId="453866154" sldId="264"/>
            <ac:picMk id="10" creationId="{61E9DBA0-AB34-331C-BFB6-C61BEC5EE3FA}"/>
          </ac:picMkLst>
        </pc:picChg>
        <pc:picChg chg="add mod">
          <ac:chgData name="Almudena García Carrasco" userId="b8518386-7332-4482-8e63-9a55c71bbfbf" providerId="ADAL" clId="{8BDF703B-5C10-4D25-A9A8-49F1E8E1EC49}" dt="2022-10-10T09:06:43.982" v="1109" actId="1076"/>
          <ac:picMkLst>
            <pc:docMk/>
            <pc:sldMk cId="453866154" sldId="264"/>
            <ac:picMk id="11" creationId="{D6D82069-5BB4-D0A6-A9F1-2919D89F87B9}"/>
          </ac:picMkLst>
        </pc:picChg>
        <pc:picChg chg="add mod">
          <ac:chgData name="Almudena García Carrasco" userId="b8518386-7332-4482-8e63-9a55c71bbfbf" providerId="ADAL" clId="{8BDF703B-5C10-4D25-A9A8-49F1E8E1EC49}" dt="2022-10-10T09:06:38.013" v="1107" actId="1076"/>
          <ac:picMkLst>
            <pc:docMk/>
            <pc:sldMk cId="453866154" sldId="264"/>
            <ac:picMk id="13" creationId="{639D0C8A-B783-4DA7-E7C5-D5ACF302DD74}"/>
          </ac:picMkLst>
        </pc:picChg>
        <pc:picChg chg="add mod">
          <ac:chgData name="Almudena García Carrasco" userId="b8518386-7332-4482-8e63-9a55c71bbfbf" providerId="ADAL" clId="{8BDF703B-5C10-4D25-A9A8-49F1E8E1EC49}" dt="2022-10-10T09:07:44.199" v="1119" actId="1076"/>
          <ac:picMkLst>
            <pc:docMk/>
            <pc:sldMk cId="453866154" sldId="264"/>
            <ac:picMk id="15" creationId="{12DF919B-08EC-3A2B-201C-444CD4EFE7DD}"/>
          </ac:picMkLst>
        </pc:picChg>
        <pc:picChg chg="add mod">
          <ac:chgData name="Almudena García Carrasco" userId="b8518386-7332-4482-8e63-9a55c71bbfbf" providerId="ADAL" clId="{8BDF703B-5C10-4D25-A9A8-49F1E8E1EC49}" dt="2022-10-10T09:14:24.702" v="1145"/>
          <ac:picMkLst>
            <pc:docMk/>
            <pc:sldMk cId="453866154" sldId="264"/>
            <ac:picMk id="16" creationId="{B09320F3-635C-2A7C-31CB-1C94198F853B}"/>
          </ac:picMkLst>
        </pc:picChg>
        <pc:picChg chg="add mod">
          <ac:chgData name="Almudena García Carrasco" userId="b8518386-7332-4482-8e63-9a55c71bbfbf" providerId="ADAL" clId="{8BDF703B-5C10-4D25-A9A8-49F1E8E1EC49}" dt="2022-10-10T09:14:24.702" v="1145"/>
          <ac:picMkLst>
            <pc:docMk/>
            <pc:sldMk cId="453866154" sldId="264"/>
            <ac:picMk id="17" creationId="{DFB29BDF-1DE7-9418-C32D-81BB8BABFF3D}"/>
          </ac:picMkLst>
        </pc:picChg>
        <pc:picChg chg="add mod">
          <ac:chgData name="Almudena García Carrasco" userId="b8518386-7332-4482-8e63-9a55c71bbfbf" providerId="ADAL" clId="{8BDF703B-5C10-4D25-A9A8-49F1E8E1EC49}" dt="2022-10-10T09:14:24.702" v="1145"/>
          <ac:picMkLst>
            <pc:docMk/>
            <pc:sldMk cId="453866154" sldId="264"/>
            <ac:picMk id="18" creationId="{6F26F70B-AE40-31C4-3AE2-CA651D8B4FCF}"/>
          </ac:picMkLst>
        </pc:picChg>
        <pc:picChg chg="add mod">
          <ac:chgData name="Almudena García Carrasco" userId="b8518386-7332-4482-8e63-9a55c71bbfbf" providerId="ADAL" clId="{8BDF703B-5C10-4D25-A9A8-49F1E8E1EC49}" dt="2022-10-10T09:14:24.702" v="1145"/>
          <ac:picMkLst>
            <pc:docMk/>
            <pc:sldMk cId="453866154" sldId="264"/>
            <ac:picMk id="19" creationId="{EB461C8B-579F-EEA6-51B1-A1BB02C345F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4B44BA-6ADA-4C8F-AB9B-D9B0F918292C}" type="datetimeFigureOut">
              <a:rPr lang="es-ES" smtClean="0"/>
              <a:t>15/05/2023</a:t>
            </a:fld>
            <a:endParaRPr lang="es-ES"/>
          </a:p>
        </p:txBody>
      </p:sp>
      <p:sp>
        <p:nvSpPr>
          <p:cNvPr id="4" name="Marcador de imagen de diapositiva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B2B564-9169-405D-A8FD-E4192C650CE0}" type="slidenum">
              <a:rPr lang="es-ES" smtClean="0"/>
              <a:t>‹Nº›</a:t>
            </a:fld>
            <a:endParaRPr lang="es-ES"/>
          </a:p>
        </p:txBody>
      </p:sp>
    </p:spTree>
    <p:extLst>
      <p:ext uri="{BB962C8B-B14F-4D97-AF65-F5344CB8AC3E}">
        <p14:creationId xmlns:p14="http://schemas.microsoft.com/office/powerpoint/2010/main" val="536489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22787049-352D-4A5A-91F3-D4D6C1AA7BD6}" type="slidenum">
              <a:rPr lang="es-ES" smtClean="0"/>
              <a:t>2</a:t>
            </a:fld>
            <a:endParaRPr lang="es-ES"/>
          </a:p>
        </p:txBody>
      </p:sp>
    </p:spTree>
    <p:extLst>
      <p:ext uri="{BB962C8B-B14F-4D97-AF65-F5344CB8AC3E}">
        <p14:creationId xmlns:p14="http://schemas.microsoft.com/office/powerpoint/2010/main" val="3423252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b="1" dirty="0"/>
          </a:p>
        </p:txBody>
      </p:sp>
      <p:sp>
        <p:nvSpPr>
          <p:cNvPr id="4" name="Marcador de número de diapositiva 3"/>
          <p:cNvSpPr>
            <a:spLocks noGrp="1"/>
          </p:cNvSpPr>
          <p:nvPr>
            <p:ph type="sldNum" sz="quarter" idx="5"/>
          </p:nvPr>
        </p:nvSpPr>
        <p:spPr/>
        <p:txBody>
          <a:bodyPr/>
          <a:lstStyle/>
          <a:p>
            <a:fld id="{EFB2B564-9169-405D-A8FD-E4192C650CE0}" type="slidenum">
              <a:rPr lang="es-ES" smtClean="0"/>
              <a:t>4</a:t>
            </a:fld>
            <a:endParaRPr lang="es-ES"/>
          </a:p>
        </p:txBody>
      </p:sp>
    </p:spTree>
    <p:extLst>
      <p:ext uri="{BB962C8B-B14F-4D97-AF65-F5344CB8AC3E}">
        <p14:creationId xmlns:p14="http://schemas.microsoft.com/office/powerpoint/2010/main" val="1241630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B446066B-C9F7-4259-A01D-B0D5C89F5B97}" type="slidenum">
              <a:rPr lang="es-ES" smtClean="0"/>
              <a:t>5</a:t>
            </a:fld>
            <a:endParaRPr lang="es-ES"/>
          </a:p>
        </p:txBody>
      </p:sp>
    </p:spTree>
    <p:extLst>
      <p:ext uri="{BB962C8B-B14F-4D97-AF65-F5344CB8AC3E}">
        <p14:creationId xmlns:p14="http://schemas.microsoft.com/office/powerpoint/2010/main" val="3155990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B446066B-C9F7-4259-A01D-B0D5C89F5B97}" type="slidenum">
              <a:rPr lang="es-ES" smtClean="0"/>
              <a:t>6</a:t>
            </a:fld>
            <a:endParaRPr lang="es-ES"/>
          </a:p>
        </p:txBody>
      </p:sp>
    </p:spTree>
    <p:extLst>
      <p:ext uri="{BB962C8B-B14F-4D97-AF65-F5344CB8AC3E}">
        <p14:creationId xmlns:p14="http://schemas.microsoft.com/office/powerpoint/2010/main" val="2700445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B446066B-C9F7-4259-A01D-B0D5C89F5B97}" type="slidenum">
              <a:rPr lang="es-ES" smtClean="0"/>
              <a:t>7</a:t>
            </a:fld>
            <a:endParaRPr lang="es-ES"/>
          </a:p>
        </p:txBody>
      </p:sp>
    </p:spTree>
    <p:extLst>
      <p:ext uri="{BB962C8B-B14F-4D97-AF65-F5344CB8AC3E}">
        <p14:creationId xmlns:p14="http://schemas.microsoft.com/office/powerpoint/2010/main" val="1817709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37CA4E2-104C-4F7E-A9F0-496B5011107A}" type="datetimeFigureOut">
              <a:rPr lang="es-ES" smtClean="0"/>
              <a:t>15/05/2023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748517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37CA4E2-104C-4F7E-A9F0-496B5011107A}" type="datetimeFigureOut">
              <a:rPr lang="es-ES" smtClean="0"/>
              <a:t>15/05/2023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1779545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37CA4E2-104C-4F7E-A9F0-496B5011107A}" type="datetimeFigureOut">
              <a:rPr lang="es-ES" smtClean="0"/>
              <a:t>15/05/2023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1053579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37CA4E2-104C-4F7E-A9F0-496B5011107A}" type="datetimeFigureOut">
              <a:rPr lang="es-ES" smtClean="0"/>
              <a:t>15/05/2023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1260928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37CA4E2-104C-4F7E-A9F0-496B5011107A}" type="datetimeFigureOut">
              <a:rPr lang="es-ES" smtClean="0"/>
              <a:t>15/05/2023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2145816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37CA4E2-104C-4F7E-A9F0-496B5011107A}" type="datetimeFigureOut">
              <a:rPr lang="es-ES" smtClean="0"/>
              <a:t>15/05/2023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2884362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472381" y="3618442"/>
            <a:ext cx="2901255" cy="532218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3471863" y="3618442"/>
            <a:ext cx="2915543" cy="532218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37CA4E2-104C-4F7E-A9F0-496B5011107A}" type="datetimeFigureOut">
              <a:rPr lang="es-ES" smtClean="0"/>
              <a:t>15/05/2023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2655678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37CA4E2-104C-4F7E-A9F0-496B5011107A}" type="datetimeFigureOut">
              <a:rPr lang="es-ES" smtClean="0"/>
              <a:t>15/05/2023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2621755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7CA4E2-104C-4F7E-A9F0-496B5011107A}" type="datetimeFigureOut">
              <a:rPr lang="es-ES" smtClean="0"/>
              <a:t>15/05/2023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2928389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37CA4E2-104C-4F7E-A9F0-496B5011107A}" type="datetimeFigureOut">
              <a:rPr lang="es-ES" smtClean="0"/>
              <a:t>15/05/2023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938595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37CA4E2-104C-4F7E-A9F0-496B5011107A}" type="datetimeFigureOut">
              <a:rPr lang="es-ES" smtClean="0"/>
              <a:t>15/05/2023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C418618-CDDD-48E2-AFCF-23D88BBF6B6D}" type="slidenum">
              <a:rPr lang="es-ES" smtClean="0"/>
              <a:t>‹Nº›</a:t>
            </a:fld>
            <a:endParaRPr lang="es-ES"/>
          </a:p>
        </p:txBody>
      </p:sp>
    </p:spTree>
    <p:extLst>
      <p:ext uri="{BB962C8B-B14F-4D97-AF65-F5344CB8AC3E}">
        <p14:creationId xmlns:p14="http://schemas.microsoft.com/office/powerpoint/2010/main" val="3639061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37CA4E2-104C-4F7E-A9F0-496B5011107A}" type="datetimeFigureOut">
              <a:rPr lang="es-ES" smtClean="0"/>
              <a:t>15/05/2023</a:t>
            </a:fld>
            <a:endParaRPr lang="es-E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C418618-CDDD-48E2-AFCF-23D88BBF6B6D}" type="slidenum">
              <a:rPr lang="es-ES" smtClean="0"/>
              <a:t>‹Nº›</a:t>
            </a:fld>
            <a:endParaRPr lang="es-ES"/>
          </a:p>
        </p:txBody>
      </p:sp>
    </p:spTree>
    <p:extLst>
      <p:ext uri="{BB962C8B-B14F-4D97-AF65-F5344CB8AC3E}">
        <p14:creationId xmlns:p14="http://schemas.microsoft.com/office/powerpoint/2010/main" val="42621309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gema.medina@urjc.es"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5.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26.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3.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25.emf"/><Relationship Id="rId4" Type="http://schemas.openxmlformats.org/officeDocument/2006/relationships/image" Target="../media/image22.emf"/><Relationship Id="rId9"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8" Type="http://schemas.openxmlformats.org/officeDocument/2006/relationships/image" Target="../media/image29.emf"/><Relationship Id="rId13" Type="http://schemas.openxmlformats.org/officeDocument/2006/relationships/oleObject" Target="../embeddings/oleObject11.bin"/><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image" Target="../media/image31.e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8.emf"/><Relationship Id="rId11" Type="http://schemas.openxmlformats.org/officeDocument/2006/relationships/oleObject" Target="../embeddings/oleObject10.bin"/><Relationship Id="rId5" Type="http://schemas.openxmlformats.org/officeDocument/2006/relationships/oleObject" Target="../embeddings/oleObject7.bin"/><Relationship Id="rId10" Type="http://schemas.openxmlformats.org/officeDocument/2006/relationships/image" Target="../media/image30.emf"/><Relationship Id="rId4" Type="http://schemas.openxmlformats.org/officeDocument/2006/relationships/image" Target="../media/image27.emf"/><Relationship Id="rId9" Type="http://schemas.openxmlformats.org/officeDocument/2006/relationships/oleObject" Target="../embeddings/oleObject9.bin"/><Relationship Id="rId14" Type="http://schemas.openxmlformats.org/officeDocument/2006/relationships/image" Target="../media/image32.emf"/></Relationships>
</file>

<file path=ppt/slides/_rels/slide7.xml.rels><?xml version="1.0" encoding="UTF-8" standalone="yes"?>
<Relationships xmlns="http://schemas.openxmlformats.org/package/2006/relationships"><Relationship Id="rId8" Type="http://schemas.openxmlformats.org/officeDocument/2006/relationships/image" Target="../media/image35.emf"/><Relationship Id="rId13" Type="http://schemas.openxmlformats.org/officeDocument/2006/relationships/oleObject" Target="../embeddings/oleObject17.bin"/><Relationship Id="rId3" Type="http://schemas.openxmlformats.org/officeDocument/2006/relationships/oleObject" Target="../embeddings/oleObject12.bin"/><Relationship Id="rId7" Type="http://schemas.openxmlformats.org/officeDocument/2006/relationships/oleObject" Target="../embeddings/oleObject14.bin"/><Relationship Id="rId12" Type="http://schemas.openxmlformats.org/officeDocument/2006/relationships/image" Target="../media/image37.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4.emf"/><Relationship Id="rId11" Type="http://schemas.openxmlformats.org/officeDocument/2006/relationships/oleObject" Target="../embeddings/oleObject16.bin"/><Relationship Id="rId5" Type="http://schemas.openxmlformats.org/officeDocument/2006/relationships/oleObject" Target="../embeddings/oleObject13.bin"/><Relationship Id="rId10" Type="http://schemas.openxmlformats.org/officeDocument/2006/relationships/image" Target="../media/image36.emf"/><Relationship Id="rId4" Type="http://schemas.openxmlformats.org/officeDocument/2006/relationships/image" Target="../media/image33.emf"/><Relationship Id="rId9" Type="http://schemas.openxmlformats.org/officeDocument/2006/relationships/oleObject" Target="../embeddings/oleObject15.bin"/><Relationship Id="rId14" Type="http://schemas.openxmlformats.org/officeDocument/2006/relationships/image" Target="../media/image38.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82F1A3-1DA0-4446-41FE-11D0D7543593}"/>
              </a:ext>
            </a:extLst>
          </p:cNvPr>
          <p:cNvSpPr>
            <a:spLocks noGrp="1"/>
          </p:cNvSpPr>
          <p:nvPr>
            <p:ph type="title"/>
          </p:nvPr>
        </p:nvSpPr>
        <p:spPr>
          <a:xfrm>
            <a:off x="471487" y="2557911"/>
            <a:ext cx="5915025" cy="1914702"/>
          </a:xfrm>
        </p:spPr>
        <p:txBody>
          <a:bodyPr>
            <a:noAutofit/>
          </a:bodyPr>
          <a:lstStyle/>
          <a:p>
            <a:pPr algn="ctr"/>
            <a:r>
              <a:rPr lang="es-ES" sz="1200" i="1" dirty="0" err="1"/>
              <a:t>Supplementary</a:t>
            </a:r>
            <a:r>
              <a:rPr lang="es-ES" sz="1200" i="1" dirty="0"/>
              <a:t> Figures</a:t>
            </a:r>
            <a:br>
              <a:rPr lang="es-ES" sz="1200" dirty="0"/>
            </a:br>
            <a:br>
              <a:rPr lang="es-ES" sz="1200" dirty="0"/>
            </a:br>
            <a:r>
              <a:rPr lang="es-ES" sz="1200" dirty="0"/>
              <a:t>Journal of </a:t>
            </a:r>
            <a:r>
              <a:rPr lang="es-ES" sz="1200" dirty="0" err="1"/>
              <a:t>Nephrology</a:t>
            </a:r>
            <a:br>
              <a:rPr lang="es-ES" sz="1200" dirty="0"/>
            </a:br>
            <a:br>
              <a:rPr lang="es-ES" sz="1200" dirty="0"/>
            </a:br>
            <a:r>
              <a:rPr lang="es-ES" sz="1200" dirty="0"/>
              <a:t>DETECTION OF BINUCLEATED NEPHRIN-MARKED PODOCYTES BY FLOW CYTOMETRY IN URINE OF PATIENTS WITH OBESITY</a:t>
            </a:r>
            <a:br>
              <a:rPr lang="es-ES" sz="1200" dirty="0"/>
            </a:br>
            <a:r>
              <a:rPr lang="es-ES" sz="1200" dirty="0"/>
              <a:t>Almudena G. Carrasco1, Adriana Izquierdo-Lahuerta*1, Ignacio González de Pablos2, Rocio Vila-Bedmar1, Marina Martin-Taboada1, Esteban Porrini3, Enrique Morales2,4, Gema Medina-Gómez1,5</a:t>
            </a:r>
            <a:br>
              <a:rPr lang="es-ES" sz="1200" dirty="0"/>
            </a:br>
            <a:br>
              <a:rPr lang="es-ES" sz="1200" dirty="0"/>
            </a:br>
            <a:r>
              <a:rPr lang="es-ES" sz="1200" dirty="0"/>
              <a:t>1 </a:t>
            </a:r>
            <a:r>
              <a:rPr lang="es-ES" sz="1200" dirty="0" err="1"/>
              <a:t>Department</a:t>
            </a:r>
            <a:r>
              <a:rPr lang="es-ES" sz="1200" dirty="0"/>
              <a:t> of Basic </a:t>
            </a:r>
            <a:r>
              <a:rPr lang="es-ES" sz="1200" dirty="0" err="1"/>
              <a:t>Health</a:t>
            </a:r>
            <a:r>
              <a:rPr lang="es-ES" sz="1200" dirty="0"/>
              <a:t> </a:t>
            </a:r>
            <a:r>
              <a:rPr lang="es-ES" sz="1200" dirty="0" err="1"/>
              <a:t>Sciences</a:t>
            </a:r>
            <a:r>
              <a:rPr lang="es-ES" sz="1200" dirty="0"/>
              <a:t>, </a:t>
            </a:r>
            <a:r>
              <a:rPr lang="es-ES" sz="1200" dirty="0" err="1"/>
              <a:t>Faculty</a:t>
            </a:r>
            <a:r>
              <a:rPr lang="es-ES" sz="1200" dirty="0"/>
              <a:t> of </a:t>
            </a:r>
            <a:r>
              <a:rPr lang="es-ES" sz="1200" dirty="0" err="1"/>
              <a:t>Health</a:t>
            </a:r>
            <a:r>
              <a:rPr lang="es-ES" sz="1200" dirty="0"/>
              <a:t> </a:t>
            </a:r>
            <a:r>
              <a:rPr lang="es-ES" sz="1200" dirty="0" err="1"/>
              <a:t>Sciences</a:t>
            </a:r>
            <a:r>
              <a:rPr lang="es-ES" sz="1200" dirty="0"/>
              <a:t>, Rey Juan Carlos University, Madrid, Spain.</a:t>
            </a:r>
            <a:br>
              <a:rPr lang="es-ES" sz="1200" dirty="0"/>
            </a:br>
            <a:r>
              <a:rPr lang="es-ES" sz="1200" dirty="0"/>
              <a:t>2 </a:t>
            </a:r>
            <a:r>
              <a:rPr lang="es-ES" sz="1200" dirty="0" err="1"/>
              <a:t>Department</a:t>
            </a:r>
            <a:r>
              <a:rPr lang="es-ES" sz="1200" dirty="0"/>
              <a:t> of </a:t>
            </a:r>
            <a:r>
              <a:rPr lang="es-ES" sz="1200" dirty="0" err="1"/>
              <a:t>Nephrology</a:t>
            </a:r>
            <a:r>
              <a:rPr lang="es-ES" sz="1200" dirty="0"/>
              <a:t>, Hospital Universitario 12 de Octubre, Madrid, Spain.</a:t>
            </a:r>
            <a:br>
              <a:rPr lang="es-ES" sz="1200" dirty="0"/>
            </a:br>
            <a:r>
              <a:rPr lang="es-ES" sz="1200" dirty="0"/>
              <a:t>3 University La Laguna, Instituto Tecnologías Biomédicas (ITB). Tenerife, Spain </a:t>
            </a:r>
            <a:br>
              <a:rPr lang="es-ES" sz="1200" dirty="0"/>
            </a:br>
            <a:r>
              <a:rPr lang="es-ES" sz="1200" dirty="0"/>
              <a:t>4 </a:t>
            </a:r>
            <a:r>
              <a:rPr lang="es-ES" sz="1200" dirty="0" err="1"/>
              <a:t>Investigation</a:t>
            </a:r>
            <a:r>
              <a:rPr lang="es-ES" sz="1200" dirty="0"/>
              <a:t> </a:t>
            </a:r>
            <a:r>
              <a:rPr lang="es-ES" sz="1200" dirty="0" err="1"/>
              <a:t>Institute</a:t>
            </a:r>
            <a:r>
              <a:rPr lang="es-ES" sz="1200" dirty="0"/>
              <a:t> of University Hospital, 12 de Octubre, Madrid, Spain.</a:t>
            </a:r>
            <a:br>
              <a:rPr lang="es-ES" sz="1200" dirty="0"/>
            </a:br>
            <a:r>
              <a:rPr lang="es-ES" sz="1200" dirty="0"/>
              <a:t>5 LAFEMEX. </a:t>
            </a:r>
            <a:r>
              <a:rPr lang="es-ES" sz="1200" dirty="0" err="1"/>
              <a:t>Department</a:t>
            </a:r>
            <a:r>
              <a:rPr lang="es-ES" sz="1200" dirty="0"/>
              <a:t> of Basic </a:t>
            </a:r>
            <a:r>
              <a:rPr lang="es-ES" sz="1200" dirty="0" err="1"/>
              <a:t>Health</a:t>
            </a:r>
            <a:r>
              <a:rPr lang="es-ES" sz="1200" dirty="0"/>
              <a:t> </a:t>
            </a:r>
            <a:r>
              <a:rPr lang="es-ES" sz="1200" dirty="0" err="1"/>
              <a:t>Sciences</a:t>
            </a:r>
            <a:r>
              <a:rPr lang="es-ES" sz="1200" dirty="0"/>
              <a:t>, </a:t>
            </a:r>
            <a:r>
              <a:rPr lang="es-ES" sz="1200" dirty="0" err="1"/>
              <a:t>Faculty</a:t>
            </a:r>
            <a:r>
              <a:rPr lang="es-ES" sz="1200" dirty="0"/>
              <a:t> of </a:t>
            </a:r>
            <a:r>
              <a:rPr lang="es-ES" sz="1200" dirty="0" err="1"/>
              <a:t>Health</a:t>
            </a:r>
            <a:r>
              <a:rPr lang="es-ES" sz="1200" dirty="0"/>
              <a:t> </a:t>
            </a:r>
            <a:r>
              <a:rPr lang="es-ES" sz="1200" dirty="0" err="1"/>
              <a:t>Sciences</a:t>
            </a:r>
            <a:r>
              <a:rPr lang="es-ES" sz="1200" dirty="0"/>
              <a:t>, Rey Juan Carlos University, Madrid, Spain.</a:t>
            </a:r>
            <a:br>
              <a:rPr lang="es-ES" sz="1200" dirty="0"/>
            </a:br>
            <a:br>
              <a:rPr lang="es-ES" sz="1200" dirty="0"/>
            </a:br>
            <a:r>
              <a:rPr lang="es-ES" sz="1200" i="1" dirty="0" err="1"/>
              <a:t>Correspondence</a:t>
            </a:r>
            <a:r>
              <a:rPr lang="es-ES" sz="1200" dirty="0"/>
              <a:t>: *Gema Medina Gómez. Despacho 004, Departamental I. Universidad Rey Juan Carlos. Avenida de Atenas s/n. 28922. Alcorcón. Madrid. Email: </a:t>
            </a:r>
            <a:r>
              <a:rPr lang="es-ES" sz="1200" dirty="0">
                <a:hlinkClick r:id="rId2"/>
              </a:rPr>
              <a:t>gema.medina@urjc.es</a:t>
            </a:r>
            <a:br>
              <a:rPr lang="es-ES" sz="1200" dirty="0"/>
            </a:br>
            <a:r>
              <a:rPr lang="es-ES" sz="1200" dirty="0"/>
              <a:t>*Adriana Izquierdo Lahuerta. Departamental I. Universidad Rey Juan Carlos. Avenida de Atenas s/n. 28922. Alcorcón. Madrid. Email: adriana.izquerdo@urjc.es  </a:t>
            </a:r>
            <a:br>
              <a:rPr lang="es-ES" sz="1200" dirty="0"/>
            </a:br>
            <a:br>
              <a:rPr lang="es-ES" sz="1200" dirty="0"/>
            </a:br>
            <a:br>
              <a:rPr lang="es-ES" sz="1200" dirty="0"/>
            </a:br>
            <a:br>
              <a:rPr lang="es-ES" sz="1200" dirty="0"/>
            </a:br>
            <a:endParaRPr lang="es-ES" sz="1200" dirty="0"/>
          </a:p>
        </p:txBody>
      </p:sp>
    </p:spTree>
    <p:extLst>
      <p:ext uri="{BB962C8B-B14F-4D97-AF65-F5344CB8AC3E}">
        <p14:creationId xmlns:p14="http://schemas.microsoft.com/office/powerpoint/2010/main" val="2952149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Imagen 64">
            <a:extLst>
              <a:ext uri="{FF2B5EF4-FFF2-40B4-BE49-F238E27FC236}">
                <a16:creationId xmlns:a16="http://schemas.microsoft.com/office/drawing/2014/main" id="{BE0996F2-C27F-233E-D44F-1ADC0D917497}"/>
              </a:ext>
            </a:extLst>
          </p:cNvPr>
          <p:cNvPicPr>
            <a:picLocks noChangeAspect="1"/>
          </p:cNvPicPr>
          <p:nvPr/>
        </p:nvPicPr>
        <p:blipFill>
          <a:blip r:embed="rId3"/>
          <a:stretch>
            <a:fillRect/>
          </a:stretch>
        </p:blipFill>
        <p:spPr>
          <a:xfrm>
            <a:off x="5147889" y="3469609"/>
            <a:ext cx="1673244" cy="1601121"/>
          </a:xfrm>
          <a:prstGeom prst="rect">
            <a:avLst/>
          </a:prstGeom>
        </p:spPr>
      </p:pic>
      <p:sp>
        <p:nvSpPr>
          <p:cNvPr id="2" name="CuadroTexto 1">
            <a:extLst>
              <a:ext uri="{FF2B5EF4-FFF2-40B4-BE49-F238E27FC236}">
                <a16:creationId xmlns:a16="http://schemas.microsoft.com/office/drawing/2014/main" id="{1BF078BC-545A-B396-607C-1E8F1505CB3F}"/>
              </a:ext>
            </a:extLst>
          </p:cNvPr>
          <p:cNvSpPr txBox="1"/>
          <p:nvPr/>
        </p:nvSpPr>
        <p:spPr>
          <a:xfrm>
            <a:off x="188291" y="523392"/>
            <a:ext cx="1364169" cy="246221"/>
          </a:xfrm>
          <a:prstGeom prst="rect">
            <a:avLst/>
          </a:prstGeom>
          <a:noFill/>
        </p:spPr>
        <p:txBody>
          <a:bodyPr wrap="square" rtlCol="0">
            <a:spAutoFit/>
          </a:bodyPr>
          <a:lstStyle/>
          <a:p>
            <a:r>
              <a:rPr lang="es-ES" sz="1000" dirty="0">
                <a:latin typeface="Georgia" panose="02040502050405020303" pitchFamily="18" charset="0"/>
              </a:rPr>
              <a:t>a)</a:t>
            </a:r>
          </a:p>
        </p:txBody>
      </p:sp>
      <p:pic>
        <p:nvPicPr>
          <p:cNvPr id="61" name="Imagen 60">
            <a:extLst>
              <a:ext uri="{FF2B5EF4-FFF2-40B4-BE49-F238E27FC236}">
                <a16:creationId xmlns:a16="http://schemas.microsoft.com/office/drawing/2014/main" id="{42D291CC-B2E9-7560-2058-862E0CAB8E14}"/>
              </a:ext>
            </a:extLst>
          </p:cNvPr>
          <p:cNvPicPr>
            <a:picLocks noChangeAspect="1"/>
          </p:cNvPicPr>
          <p:nvPr/>
        </p:nvPicPr>
        <p:blipFill>
          <a:blip r:embed="rId4"/>
          <a:stretch>
            <a:fillRect/>
          </a:stretch>
        </p:blipFill>
        <p:spPr>
          <a:xfrm>
            <a:off x="1742397" y="3313072"/>
            <a:ext cx="1144248" cy="1321586"/>
          </a:xfrm>
          <a:prstGeom prst="rect">
            <a:avLst/>
          </a:prstGeom>
        </p:spPr>
      </p:pic>
      <p:pic>
        <p:nvPicPr>
          <p:cNvPr id="12" name="Imagen 11">
            <a:extLst>
              <a:ext uri="{FF2B5EF4-FFF2-40B4-BE49-F238E27FC236}">
                <a16:creationId xmlns:a16="http://schemas.microsoft.com/office/drawing/2014/main" id="{E8AF70C7-CE3D-24C4-E996-157BBF0E4433}"/>
              </a:ext>
            </a:extLst>
          </p:cNvPr>
          <p:cNvPicPr>
            <a:picLocks noChangeAspect="1"/>
          </p:cNvPicPr>
          <p:nvPr/>
        </p:nvPicPr>
        <p:blipFill>
          <a:blip r:embed="rId5"/>
          <a:stretch>
            <a:fillRect/>
          </a:stretch>
        </p:blipFill>
        <p:spPr>
          <a:xfrm>
            <a:off x="2631754" y="6168530"/>
            <a:ext cx="1169647" cy="1258858"/>
          </a:xfrm>
          <a:prstGeom prst="rect">
            <a:avLst/>
          </a:prstGeom>
        </p:spPr>
      </p:pic>
      <p:pic>
        <p:nvPicPr>
          <p:cNvPr id="14" name="Imagen 13">
            <a:extLst>
              <a:ext uri="{FF2B5EF4-FFF2-40B4-BE49-F238E27FC236}">
                <a16:creationId xmlns:a16="http://schemas.microsoft.com/office/drawing/2014/main" id="{57176E27-28CA-D294-FFF1-EEF54563F7B1}"/>
              </a:ext>
            </a:extLst>
          </p:cNvPr>
          <p:cNvPicPr>
            <a:picLocks noChangeAspect="1"/>
          </p:cNvPicPr>
          <p:nvPr/>
        </p:nvPicPr>
        <p:blipFill>
          <a:blip r:embed="rId6"/>
          <a:stretch>
            <a:fillRect/>
          </a:stretch>
        </p:blipFill>
        <p:spPr>
          <a:xfrm>
            <a:off x="3886566" y="6212941"/>
            <a:ext cx="1163523" cy="1163523"/>
          </a:xfrm>
          <a:prstGeom prst="rect">
            <a:avLst/>
          </a:prstGeom>
        </p:spPr>
      </p:pic>
      <p:pic>
        <p:nvPicPr>
          <p:cNvPr id="16" name="Imagen 15">
            <a:extLst>
              <a:ext uri="{FF2B5EF4-FFF2-40B4-BE49-F238E27FC236}">
                <a16:creationId xmlns:a16="http://schemas.microsoft.com/office/drawing/2014/main" id="{A1BD8A09-8F71-B28D-ACAD-01AFAFBC0A6B}"/>
              </a:ext>
            </a:extLst>
          </p:cNvPr>
          <p:cNvPicPr>
            <a:picLocks noChangeAspect="1"/>
          </p:cNvPicPr>
          <p:nvPr/>
        </p:nvPicPr>
        <p:blipFill>
          <a:blip r:embed="rId7"/>
          <a:stretch>
            <a:fillRect/>
          </a:stretch>
        </p:blipFill>
        <p:spPr>
          <a:xfrm>
            <a:off x="5176859" y="6219065"/>
            <a:ext cx="1163523" cy="1163523"/>
          </a:xfrm>
          <a:prstGeom prst="rect">
            <a:avLst/>
          </a:prstGeom>
        </p:spPr>
      </p:pic>
      <p:sp>
        <p:nvSpPr>
          <p:cNvPr id="21" name="Flecha: a la derecha 20">
            <a:extLst>
              <a:ext uri="{FF2B5EF4-FFF2-40B4-BE49-F238E27FC236}">
                <a16:creationId xmlns:a16="http://schemas.microsoft.com/office/drawing/2014/main" id="{F45020EC-D317-496E-7D85-7F4A795B81AF}"/>
              </a:ext>
            </a:extLst>
          </p:cNvPr>
          <p:cNvSpPr/>
          <p:nvPr/>
        </p:nvSpPr>
        <p:spPr>
          <a:xfrm>
            <a:off x="2886645" y="3804379"/>
            <a:ext cx="477204" cy="196145"/>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Flecha: a la derecha 21">
            <a:extLst>
              <a:ext uri="{FF2B5EF4-FFF2-40B4-BE49-F238E27FC236}">
                <a16:creationId xmlns:a16="http://schemas.microsoft.com/office/drawing/2014/main" id="{FF78B360-D292-22E4-D5AD-53C0DA17E5E7}"/>
              </a:ext>
            </a:extLst>
          </p:cNvPr>
          <p:cNvSpPr/>
          <p:nvPr/>
        </p:nvSpPr>
        <p:spPr>
          <a:xfrm rot="7172828">
            <a:off x="2044818" y="4801697"/>
            <a:ext cx="250372" cy="163403"/>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Flecha: a la derecha 22">
            <a:extLst>
              <a:ext uri="{FF2B5EF4-FFF2-40B4-BE49-F238E27FC236}">
                <a16:creationId xmlns:a16="http://schemas.microsoft.com/office/drawing/2014/main" id="{E663F288-FE7F-D0B4-C3E4-2F4CF1FBDBBC}"/>
              </a:ext>
            </a:extLst>
          </p:cNvPr>
          <p:cNvSpPr/>
          <p:nvPr/>
        </p:nvSpPr>
        <p:spPr>
          <a:xfrm rot="3352457">
            <a:off x="4908083" y="5327661"/>
            <a:ext cx="784779" cy="152734"/>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Flecha: a la derecha 23">
            <a:extLst>
              <a:ext uri="{FF2B5EF4-FFF2-40B4-BE49-F238E27FC236}">
                <a16:creationId xmlns:a16="http://schemas.microsoft.com/office/drawing/2014/main" id="{DF9C0436-4901-EAAA-0D63-EDD76DB90C48}"/>
              </a:ext>
            </a:extLst>
          </p:cNvPr>
          <p:cNvSpPr/>
          <p:nvPr/>
        </p:nvSpPr>
        <p:spPr>
          <a:xfrm rot="6631409">
            <a:off x="3082925" y="5377133"/>
            <a:ext cx="781813" cy="176436"/>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Flecha: a la derecha 24">
            <a:extLst>
              <a:ext uri="{FF2B5EF4-FFF2-40B4-BE49-F238E27FC236}">
                <a16:creationId xmlns:a16="http://schemas.microsoft.com/office/drawing/2014/main" id="{9195864A-4588-1203-2385-E9D27678D708}"/>
              </a:ext>
            </a:extLst>
          </p:cNvPr>
          <p:cNvSpPr/>
          <p:nvPr/>
        </p:nvSpPr>
        <p:spPr>
          <a:xfrm rot="5400000">
            <a:off x="4107229" y="5430450"/>
            <a:ext cx="735334" cy="179562"/>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Flecha: a la derecha 25">
            <a:extLst>
              <a:ext uri="{FF2B5EF4-FFF2-40B4-BE49-F238E27FC236}">
                <a16:creationId xmlns:a16="http://schemas.microsoft.com/office/drawing/2014/main" id="{E4FC85C3-F43B-260B-18C0-E7F5CB7E7B68}"/>
              </a:ext>
            </a:extLst>
          </p:cNvPr>
          <p:cNvSpPr/>
          <p:nvPr/>
        </p:nvSpPr>
        <p:spPr>
          <a:xfrm rot="5400000">
            <a:off x="3796126" y="7653710"/>
            <a:ext cx="536704" cy="176471"/>
          </a:xfrm>
          <a:prstGeom prst="rightArrow">
            <a:avLst>
              <a:gd name="adj1" fmla="val 50000"/>
              <a:gd name="adj2" fmla="val 50000"/>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2" name="Imagen 41">
            <a:extLst>
              <a:ext uri="{FF2B5EF4-FFF2-40B4-BE49-F238E27FC236}">
                <a16:creationId xmlns:a16="http://schemas.microsoft.com/office/drawing/2014/main" id="{8FA8CFF6-64FE-E6C9-F11C-B32D9D625580}"/>
              </a:ext>
            </a:extLst>
          </p:cNvPr>
          <p:cNvPicPr>
            <a:picLocks noChangeAspect="1"/>
          </p:cNvPicPr>
          <p:nvPr/>
        </p:nvPicPr>
        <p:blipFill>
          <a:blip r:embed="rId8"/>
          <a:stretch>
            <a:fillRect/>
          </a:stretch>
        </p:blipFill>
        <p:spPr>
          <a:xfrm>
            <a:off x="1198862" y="5334442"/>
            <a:ext cx="1245128" cy="1155390"/>
          </a:xfrm>
          <a:prstGeom prst="rect">
            <a:avLst/>
          </a:prstGeom>
        </p:spPr>
      </p:pic>
      <p:pic>
        <p:nvPicPr>
          <p:cNvPr id="48" name="Imagen 47">
            <a:extLst>
              <a:ext uri="{FF2B5EF4-FFF2-40B4-BE49-F238E27FC236}">
                <a16:creationId xmlns:a16="http://schemas.microsoft.com/office/drawing/2014/main" id="{C1F16223-1C96-6882-8B2E-39D725C1CECD}"/>
              </a:ext>
            </a:extLst>
          </p:cNvPr>
          <p:cNvPicPr>
            <a:picLocks noChangeAspect="1"/>
          </p:cNvPicPr>
          <p:nvPr/>
        </p:nvPicPr>
        <p:blipFill>
          <a:blip r:embed="rId9"/>
          <a:stretch>
            <a:fillRect/>
          </a:stretch>
        </p:blipFill>
        <p:spPr>
          <a:xfrm>
            <a:off x="4990242" y="8119396"/>
            <a:ext cx="1592922" cy="1343285"/>
          </a:xfrm>
          <a:prstGeom prst="rect">
            <a:avLst/>
          </a:prstGeom>
        </p:spPr>
      </p:pic>
      <p:pic>
        <p:nvPicPr>
          <p:cNvPr id="54" name="Imagen 53">
            <a:extLst>
              <a:ext uri="{FF2B5EF4-FFF2-40B4-BE49-F238E27FC236}">
                <a16:creationId xmlns:a16="http://schemas.microsoft.com/office/drawing/2014/main" id="{21650D55-92B8-7A26-AD12-37C93F1216B3}"/>
              </a:ext>
            </a:extLst>
          </p:cNvPr>
          <p:cNvPicPr>
            <a:picLocks noChangeAspect="1"/>
          </p:cNvPicPr>
          <p:nvPr/>
        </p:nvPicPr>
        <p:blipFill>
          <a:blip r:embed="rId10"/>
          <a:stretch>
            <a:fillRect/>
          </a:stretch>
        </p:blipFill>
        <p:spPr>
          <a:xfrm>
            <a:off x="3254165" y="8100933"/>
            <a:ext cx="1626867" cy="1361749"/>
          </a:xfrm>
          <a:prstGeom prst="rect">
            <a:avLst/>
          </a:prstGeom>
        </p:spPr>
      </p:pic>
      <p:sp>
        <p:nvSpPr>
          <p:cNvPr id="55" name="Cerrar corchete 54">
            <a:extLst>
              <a:ext uri="{FF2B5EF4-FFF2-40B4-BE49-F238E27FC236}">
                <a16:creationId xmlns:a16="http://schemas.microsoft.com/office/drawing/2014/main" id="{E76F3EB0-0BAF-DA97-6C2C-9F957533AF26}"/>
              </a:ext>
            </a:extLst>
          </p:cNvPr>
          <p:cNvSpPr/>
          <p:nvPr/>
        </p:nvSpPr>
        <p:spPr>
          <a:xfrm rot="5400000">
            <a:off x="4477579" y="5565136"/>
            <a:ext cx="129248" cy="3691247"/>
          </a:xfrm>
          <a:prstGeom prst="rightBracket">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pic>
        <p:nvPicPr>
          <p:cNvPr id="63" name="Imagen 62">
            <a:extLst>
              <a:ext uri="{FF2B5EF4-FFF2-40B4-BE49-F238E27FC236}">
                <a16:creationId xmlns:a16="http://schemas.microsoft.com/office/drawing/2014/main" id="{3899E01E-7339-1E81-7EE8-85DEC42C2350}"/>
              </a:ext>
            </a:extLst>
          </p:cNvPr>
          <p:cNvPicPr>
            <a:picLocks noChangeAspect="1"/>
          </p:cNvPicPr>
          <p:nvPr/>
        </p:nvPicPr>
        <p:blipFill>
          <a:blip r:embed="rId11"/>
          <a:stretch>
            <a:fillRect/>
          </a:stretch>
        </p:blipFill>
        <p:spPr>
          <a:xfrm>
            <a:off x="3421103" y="3452425"/>
            <a:ext cx="1673243" cy="1601121"/>
          </a:xfrm>
          <a:prstGeom prst="rect">
            <a:avLst/>
          </a:prstGeom>
        </p:spPr>
      </p:pic>
      <p:pic>
        <p:nvPicPr>
          <p:cNvPr id="5" name="Imagen 4">
            <a:extLst>
              <a:ext uri="{FF2B5EF4-FFF2-40B4-BE49-F238E27FC236}">
                <a16:creationId xmlns:a16="http://schemas.microsoft.com/office/drawing/2014/main" id="{7E73C456-354D-D238-FACE-5E49C059274D}"/>
              </a:ext>
            </a:extLst>
          </p:cNvPr>
          <p:cNvPicPr>
            <a:picLocks noChangeAspect="1"/>
          </p:cNvPicPr>
          <p:nvPr/>
        </p:nvPicPr>
        <p:blipFill>
          <a:blip r:embed="rId12"/>
          <a:stretch>
            <a:fillRect/>
          </a:stretch>
        </p:blipFill>
        <p:spPr>
          <a:xfrm>
            <a:off x="3504196" y="1695523"/>
            <a:ext cx="1525538" cy="1369799"/>
          </a:xfrm>
          <a:prstGeom prst="rect">
            <a:avLst/>
          </a:prstGeom>
        </p:spPr>
      </p:pic>
      <p:sp>
        <p:nvSpPr>
          <p:cNvPr id="6" name="Flecha: a la derecha 5">
            <a:extLst>
              <a:ext uri="{FF2B5EF4-FFF2-40B4-BE49-F238E27FC236}">
                <a16:creationId xmlns:a16="http://schemas.microsoft.com/office/drawing/2014/main" id="{E737AF17-2FA8-D16A-2138-5B801BCE1A0C}"/>
              </a:ext>
            </a:extLst>
          </p:cNvPr>
          <p:cNvSpPr/>
          <p:nvPr/>
        </p:nvSpPr>
        <p:spPr>
          <a:xfrm rot="18648763">
            <a:off x="3050431" y="2939522"/>
            <a:ext cx="472546" cy="148532"/>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CuadroTexto 7">
            <a:extLst>
              <a:ext uri="{FF2B5EF4-FFF2-40B4-BE49-F238E27FC236}">
                <a16:creationId xmlns:a16="http://schemas.microsoft.com/office/drawing/2014/main" id="{17FCDE25-84AD-2E98-FB50-6BBAEDF74CD4}"/>
              </a:ext>
            </a:extLst>
          </p:cNvPr>
          <p:cNvSpPr txBox="1"/>
          <p:nvPr/>
        </p:nvSpPr>
        <p:spPr>
          <a:xfrm>
            <a:off x="3286704" y="1544815"/>
            <a:ext cx="365949" cy="246221"/>
          </a:xfrm>
          <a:prstGeom prst="rect">
            <a:avLst/>
          </a:prstGeom>
          <a:noFill/>
        </p:spPr>
        <p:txBody>
          <a:bodyPr wrap="square" rtlCol="0">
            <a:spAutoFit/>
          </a:bodyPr>
          <a:lstStyle/>
          <a:p>
            <a:r>
              <a:rPr lang="es-ES" sz="1000" dirty="0">
                <a:latin typeface="Georgia" panose="02040502050405020303" pitchFamily="18" charset="0"/>
              </a:rPr>
              <a:t>e)</a:t>
            </a:r>
          </a:p>
        </p:txBody>
      </p:sp>
      <p:sp>
        <p:nvSpPr>
          <p:cNvPr id="9" name="CuadroTexto 8">
            <a:extLst>
              <a:ext uri="{FF2B5EF4-FFF2-40B4-BE49-F238E27FC236}">
                <a16:creationId xmlns:a16="http://schemas.microsoft.com/office/drawing/2014/main" id="{0F3BEDF3-C12B-76D7-2CE0-F65952AC5F66}"/>
              </a:ext>
            </a:extLst>
          </p:cNvPr>
          <p:cNvSpPr txBox="1"/>
          <p:nvPr/>
        </p:nvSpPr>
        <p:spPr>
          <a:xfrm>
            <a:off x="3346334" y="3265993"/>
            <a:ext cx="365949" cy="246221"/>
          </a:xfrm>
          <a:prstGeom prst="rect">
            <a:avLst/>
          </a:prstGeom>
          <a:noFill/>
        </p:spPr>
        <p:txBody>
          <a:bodyPr wrap="square" rtlCol="0">
            <a:spAutoFit/>
          </a:bodyPr>
          <a:lstStyle/>
          <a:p>
            <a:r>
              <a:rPr lang="es-ES" sz="1000" dirty="0">
                <a:latin typeface="Georgia" panose="02040502050405020303" pitchFamily="18" charset="0"/>
              </a:rPr>
              <a:t>f)</a:t>
            </a:r>
          </a:p>
        </p:txBody>
      </p:sp>
      <p:sp>
        <p:nvSpPr>
          <p:cNvPr id="10" name="CuadroTexto 9">
            <a:extLst>
              <a:ext uri="{FF2B5EF4-FFF2-40B4-BE49-F238E27FC236}">
                <a16:creationId xmlns:a16="http://schemas.microsoft.com/office/drawing/2014/main" id="{696AE8EA-EF13-91F7-575A-34B8D2D9ADC1}"/>
              </a:ext>
            </a:extLst>
          </p:cNvPr>
          <p:cNvSpPr txBox="1"/>
          <p:nvPr/>
        </p:nvSpPr>
        <p:spPr>
          <a:xfrm>
            <a:off x="819714" y="5055118"/>
            <a:ext cx="365949" cy="246221"/>
          </a:xfrm>
          <a:prstGeom prst="rect">
            <a:avLst/>
          </a:prstGeom>
          <a:noFill/>
        </p:spPr>
        <p:txBody>
          <a:bodyPr wrap="square" rtlCol="0">
            <a:spAutoFit/>
          </a:bodyPr>
          <a:lstStyle/>
          <a:p>
            <a:r>
              <a:rPr lang="es-ES" sz="1000" dirty="0">
                <a:latin typeface="Georgia" panose="02040502050405020303" pitchFamily="18" charset="0"/>
              </a:rPr>
              <a:t>d)</a:t>
            </a:r>
          </a:p>
        </p:txBody>
      </p:sp>
      <p:sp>
        <p:nvSpPr>
          <p:cNvPr id="11" name="CuadroTexto 10">
            <a:extLst>
              <a:ext uri="{FF2B5EF4-FFF2-40B4-BE49-F238E27FC236}">
                <a16:creationId xmlns:a16="http://schemas.microsoft.com/office/drawing/2014/main" id="{F1789046-8D8C-F55F-8129-067625AE46B8}"/>
              </a:ext>
            </a:extLst>
          </p:cNvPr>
          <p:cNvSpPr txBox="1"/>
          <p:nvPr/>
        </p:nvSpPr>
        <p:spPr>
          <a:xfrm>
            <a:off x="3431803" y="5294204"/>
            <a:ext cx="1944193" cy="246221"/>
          </a:xfrm>
          <a:prstGeom prst="rect">
            <a:avLst/>
          </a:prstGeom>
          <a:solidFill>
            <a:schemeClr val="bg1"/>
          </a:solidFill>
        </p:spPr>
        <p:txBody>
          <a:bodyPr wrap="square" rtlCol="0">
            <a:spAutoFit/>
          </a:bodyPr>
          <a:lstStyle/>
          <a:p>
            <a:pPr algn="ctr"/>
            <a:r>
              <a:rPr lang="es-ES" sz="1000" b="1" dirty="0" err="1">
                <a:latin typeface="Georgia" panose="02040502050405020303" pitchFamily="18" charset="0"/>
              </a:rPr>
              <a:t>Singlets</a:t>
            </a:r>
            <a:r>
              <a:rPr lang="es-ES" sz="1000" b="1" dirty="0">
                <a:latin typeface="Georgia" panose="02040502050405020303" pitchFamily="18" charset="0"/>
              </a:rPr>
              <a:t> screening</a:t>
            </a:r>
          </a:p>
        </p:txBody>
      </p:sp>
      <p:sp>
        <p:nvSpPr>
          <p:cNvPr id="13" name="CuadroTexto 12">
            <a:extLst>
              <a:ext uri="{FF2B5EF4-FFF2-40B4-BE49-F238E27FC236}">
                <a16:creationId xmlns:a16="http://schemas.microsoft.com/office/drawing/2014/main" id="{CCFC9FCA-EBFA-9CD1-6909-A52697884FB7}"/>
              </a:ext>
            </a:extLst>
          </p:cNvPr>
          <p:cNvSpPr txBox="1"/>
          <p:nvPr/>
        </p:nvSpPr>
        <p:spPr>
          <a:xfrm>
            <a:off x="2629252" y="5933693"/>
            <a:ext cx="1346990" cy="246221"/>
          </a:xfrm>
          <a:prstGeom prst="rect">
            <a:avLst/>
          </a:prstGeom>
          <a:noFill/>
        </p:spPr>
        <p:txBody>
          <a:bodyPr wrap="square" rtlCol="0">
            <a:spAutoFit/>
          </a:bodyPr>
          <a:lstStyle/>
          <a:p>
            <a:pPr algn="ctr"/>
            <a:r>
              <a:rPr lang="es-ES" sz="1000" b="1" dirty="0">
                <a:solidFill>
                  <a:srgbClr val="7030A0"/>
                </a:solidFill>
                <a:latin typeface="Georgia" panose="02040502050405020303" pitchFamily="18" charset="0"/>
              </a:rPr>
              <a:t>Lamin + </a:t>
            </a:r>
            <a:r>
              <a:rPr lang="es-ES" sz="1000" b="1" dirty="0" err="1">
                <a:solidFill>
                  <a:srgbClr val="7030A0"/>
                </a:solidFill>
                <a:latin typeface="Georgia" panose="02040502050405020303" pitchFamily="18" charset="0"/>
              </a:rPr>
              <a:t>Singlets</a:t>
            </a:r>
            <a:endParaRPr lang="es-ES" sz="1000" b="1" dirty="0">
              <a:solidFill>
                <a:srgbClr val="7030A0"/>
              </a:solidFill>
              <a:latin typeface="Georgia" panose="02040502050405020303" pitchFamily="18" charset="0"/>
            </a:endParaRPr>
          </a:p>
        </p:txBody>
      </p:sp>
      <p:sp>
        <p:nvSpPr>
          <p:cNvPr id="15" name="CuadroTexto 14">
            <a:extLst>
              <a:ext uri="{FF2B5EF4-FFF2-40B4-BE49-F238E27FC236}">
                <a16:creationId xmlns:a16="http://schemas.microsoft.com/office/drawing/2014/main" id="{6264FDA7-1B92-4366-7AEB-5EE709968283}"/>
              </a:ext>
            </a:extLst>
          </p:cNvPr>
          <p:cNvSpPr txBox="1"/>
          <p:nvPr/>
        </p:nvSpPr>
        <p:spPr>
          <a:xfrm>
            <a:off x="3801401" y="5843618"/>
            <a:ext cx="1346990" cy="400110"/>
          </a:xfrm>
          <a:prstGeom prst="rect">
            <a:avLst/>
          </a:prstGeom>
          <a:noFill/>
        </p:spPr>
        <p:txBody>
          <a:bodyPr wrap="square" rtlCol="0">
            <a:spAutoFit/>
          </a:bodyPr>
          <a:lstStyle/>
          <a:p>
            <a:pPr algn="ctr"/>
            <a:r>
              <a:rPr lang="es-ES" sz="1000" b="1" dirty="0">
                <a:solidFill>
                  <a:srgbClr val="00B050"/>
                </a:solidFill>
                <a:latin typeface="Georgia" panose="02040502050405020303" pitchFamily="18" charset="0"/>
              </a:rPr>
              <a:t>Lamin ++ </a:t>
            </a:r>
            <a:r>
              <a:rPr lang="es-ES" sz="1000" b="1" dirty="0" err="1">
                <a:solidFill>
                  <a:srgbClr val="00B050"/>
                </a:solidFill>
                <a:latin typeface="Georgia" panose="02040502050405020303" pitchFamily="18" charset="0"/>
              </a:rPr>
              <a:t>Singlets</a:t>
            </a:r>
            <a:endParaRPr lang="es-ES" sz="1000" b="1" dirty="0">
              <a:solidFill>
                <a:srgbClr val="00B050"/>
              </a:solidFill>
              <a:latin typeface="Georgia" panose="02040502050405020303" pitchFamily="18" charset="0"/>
            </a:endParaRPr>
          </a:p>
        </p:txBody>
      </p:sp>
      <p:sp>
        <p:nvSpPr>
          <p:cNvPr id="17" name="CuadroTexto 16">
            <a:extLst>
              <a:ext uri="{FF2B5EF4-FFF2-40B4-BE49-F238E27FC236}">
                <a16:creationId xmlns:a16="http://schemas.microsoft.com/office/drawing/2014/main" id="{F4BADC78-4FCC-4135-4C49-48D391063A99}"/>
              </a:ext>
            </a:extLst>
          </p:cNvPr>
          <p:cNvSpPr txBox="1"/>
          <p:nvPr/>
        </p:nvSpPr>
        <p:spPr>
          <a:xfrm>
            <a:off x="5107794" y="5862288"/>
            <a:ext cx="1346990" cy="400110"/>
          </a:xfrm>
          <a:prstGeom prst="rect">
            <a:avLst/>
          </a:prstGeom>
          <a:noFill/>
        </p:spPr>
        <p:txBody>
          <a:bodyPr wrap="square" rtlCol="0">
            <a:spAutoFit/>
          </a:bodyPr>
          <a:lstStyle/>
          <a:p>
            <a:pPr algn="ctr"/>
            <a:r>
              <a:rPr lang="es-ES" sz="1000" b="1" dirty="0">
                <a:solidFill>
                  <a:srgbClr val="FC96DF"/>
                </a:solidFill>
                <a:latin typeface="Georgia" panose="02040502050405020303" pitchFamily="18" charset="0"/>
              </a:rPr>
              <a:t>Lamin +++ </a:t>
            </a:r>
            <a:r>
              <a:rPr lang="es-ES" sz="1000" b="1" dirty="0" err="1">
                <a:solidFill>
                  <a:srgbClr val="FC96DF"/>
                </a:solidFill>
                <a:latin typeface="Georgia" panose="02040502050405020303" pitchFamily="18" charset="0"/>
              </a:rPr>
              <a:t>Singlets</a:t>
            </a:r>
            <a:endParaRPr lang="es-ES" sz="1000" b="1" dirty="0">
              <a:solidFill>
                <a:srgbClr val="FC96DF"/>
              </a:solidFill>
              <a:latin typeface="Georgia" panose="02040502050405020303" pitchFamily="18" charset="0"/>
            </a:endParaRPr>
          </a:p>
        </p:txBody>
      </p:sp>
      <p:sp>
        <p:nvSpPr>
          <p:cNvPr id="18" name="CuadroTexto 17">
            <a:extLst>
              <a:ext uri="{FF2B5EF4-FFF2-40B4-BE49-F238E27FC236}">
                <a16:creationId xmlns:a16="http://schemas.microsoft.com/office/drawing/2014/main" id="{E9A113D6-4BAD-CAFE-C478-0C44574DC7FE}"/>
              </a:ext>
            </a:extLst>
          </p:cNvPr>
          <p:cNvSpPr txBox="1"/>
          <p:nvPr/>
        </p:nvSpPr>
        <p:spPr>
          <a:xfrm rot="16200000">
            <a:off x="3069982" y="2203203"/>
            <a:ext cx="723198" cy="246221"/>
          </a:xfrm>
          <a:prstGeom prst="rect">
            <a:avLst/>
          </a:prstGeom>
          <a:solidFill>
            <a:schemeClr val="bg1"/>
          </a:solidFill>
        </p:spPr>
        <p:txBody>
          <a:bodyPr wrap="square" rtlCol="0">
            <a:spAutoFit/>
          </a:bodyPr>
          <a:lstStyle/>
          <a:p>
            <a:pPr algn="ctr"/>
            <a:r>
              <a:rPr lang="es-ES" sz="1000" b="1" dirty="0"/>
              <a:t>FSC-A</a:t>
            </a:r>
          </a:p>
        </p:txBody>
      </p:sp>
      <p:sp>
        <p:nvSpPr>
          <p:cNvPr id="27" name="CuadroTexto 26">
            <a:extLst>
              <a:ext uri="{FF2B5EF4-FFF2-40B4-BE49-F238E27FC236}">
                <a16:creationId xmlns:a16="http://schemas.microsoft.com/office/drawing/2014/main" id="{EB157BF5-BE2D-E4F5-A291-CC6FB0319D60}"/>
              </a:ext>
            </a:extLst>
          </p:cNvPr>
          <p:cNvSpPr txBox="1"/>
          <p:nvPr/>
        </p:nvSpPr>
        <p:spPr>
          <a:xfrm rot="16200000">
            <a:off x="3136695" y="4153683"/>
            <a:ext cx="552539" cy="246221"/>
          </a:xfrm>
          <a:prstGeom prst="rect">
            <a:avLst/>
          </a:prstGeom>
          <a:solidFill>
            <a:schemeClr val="bg1"/>
          </a:solidFill>
        </p:spPr>
        <p:txBody>
          <a:bodyPr wrap="square" rtlCol="0">
            <a:spAutoFit/>
          </a:bodyPr>
          <a:lstStyle/>
          <a:p>
            <a:pPr algn="ctr"/>
            <a:r>
              <a:rPr lang="es-ES" sz="1000" b="1" dirty="0"/>
              <a:t>SSC-A</a:t>
            </a:r>
          </a:p>
        </p:txBody>
      </p:sp>
      <p:sp>
        <p:nvSpPr>
          <p:cNvPr id="28" name="CuadroTexto 27">
            <a:extLst>
              <a:ext uri="{FF2B5EF4-FFF2-40B4-BE49-F238E27FC236}">
                <a16:creationId xmlns:a16="http://schemas.microsoft.com/office/drawing/2014/main" id="{BD71409C-0DE1-4C58-93C4-008379C1BFB8}"/>
              </a:ext>
            </a:extLst>
          </p:cNvPr>
          <p:cNvSpPr txBox="1"/>
          <p:nvPr/>
        </p:nvSpPr>
        <p:spPr>
          <a:xfrm rot="16200000">
            <a:off x="4900429" y="4205646"/>
            <a:ext cx="552539" cy="246221"/>
          </a:xfrm>
          <a:prstGeom prst="rect">
            <a:avLst/>
          </a:prstGeom>
          <a:solidFill>
            <a:schemeClr val="bg1"/>
          </a:solidFill>
        </p:spPr>
        <p:txBody>
          <a:bodyPr wrap="square" rtlCol="0">
            <a:spAutoFit/>
          </a:bodyPr>
          <a:lstStyle/>
          <a:p>
            <a:pPr algn="ctr"/>
            <a:r>
              <a:rPr lang="es-ES" sz="1000" b="1" dirty="0"/>
              <a:t>SSC-A</a:t>
            </a:r>
          </a:p>
        </p:txBody>
      </p:sp>
      <p:sp>
        <p:nvSpPr>
          <p:cNvPr id="29" name="CuadroTexto 28">
            <a:extLst>
              <a:ext uri="{FF2B5EF4-FFF2-40B4-BE49-F238E27FC236}">
                <a16:creationId xmlns:a16="http://schemas.microsoft.com/office/drawing/2014/main" id="{CD6B7794-C064-76BB-8E79-820D33C2EAE8}"/>
              </a:ext>
            </a:extLst>
          </p:cNvPr>
          <p:cNvSpPr txBox="1"/>
          <p:nvPr/>
        </p:nvSpPr>
        <p:spPr>
          <a:xfrm>
            <a:off x="1018114" y="5107091"/>
            <a:ext cx="1944193" cy="246221"/>
          </a:xfrm>
          <a:prstGeom prst="rect">
            <a:avLst/>
          </a:prstGeom>
          <a:noFill/>
        </p:spPr>
        <p:txBody>
          <a:bodyPr wrap="square" rtlCol="0">
            <a:spAutoFit/>
          </a:bodyPr>
          <a:lstStyle/>
          <a:p>
            <a:pPr algn="ctr"/>
            <a:r>
              <a:rPr lang="es-ES" sz="1000" b="1" dirty="0">
                <a:solidFill>
                  <a:schemeClr val="bg1">
                    <a:lumMod val="50000"/>
                  </a:schemeClr>
                </a:solidFill>
                <a:latin typeface="Georgia" panose="02040502050405020303" pitchFamily="18" charset="0"/>
              </a:rPr>
              <a:t>Nephrin + / Lamin A -</a:t>
            </a:r>
          </a:p>
        </p:txBody>
      </p:sp>
      <p:sp>
        <p:nvSpPr>
          <p:cNvPr id="31" name="CuadroTexto 30">
            <a:extLst>
              <a:ext uri="{FF2B5EF4-FFF2-40B4-BE49-F238E27FC236}">
                <a16:creationId xmlns:a16="http://schemas.microsoft.com/office/drawing/2014/main" id="{CD54B2A8-0347-555F-E877-4A60524A6307}"/>
              </a:ext>
            </a:extLst>
          </p:cNvPr>
          <p:cNvSpPr txBox="1"/>
          <p:nvPr/>
        </p:nvSpPr>
        <p:spPr>
          <a:xfrm>
            <a:off x="3453721" y="7578396"/>
            <a:ext cx="1221514" cy="246221"/>
          </a:xfrm>
          <a:prstGeom prst="rect">
            <a:avLst/>
          </a:prstGeom>
          <a:solidFill>
            <a:schemeClr val="bg1"/>
          </a:solidFill>
          <a:ln>
            <a:solidFill>
              <a:schemeClr val="tx1"/>
            </a:solidFill>
          </a:ln>
        </p:spPr>
        <p:txBody>
          <a:bodyPr wrap="square" rtlCol="0">
            <a:spAutoFit/>
          </a:bodyPr>
          <a:lstStyle/>
          <a:p>
            <a:pPr algn="ctr"/>
            <a:r>
              <a:rPr lang="es-ES" sz="1000" b="1" dirty="0" err="1">
                <a:latin typeface="Georgia" panose="02040502050405020303" pitchFamily="18" charset="0"/>
              </a:rPr>
              <a:t>Singlets</a:t>
            </a:r>
            <a:r>
              <a:rPr lang="es-ES" sz="1000" b="1" dirty="0">
                <a:latin typeface="Georgia" panose="02040502050405020303" pitchFamily="18" charset="0"/>
              </a:rPr>
              <a:t> combo</a:t>
            </a:r>
          </a:p>
        </p:txBody>
      </p:sp>
      <p:sp>
        <p:nvSpPr>
          <p:cNvPr id="32" name="CuadroTexto 31">
            <a:extLst>
              <a:ext uri="{FF2B5EF4-FFF2-40B4-BE49-F238E27FC236}">
                <a16:creationId xmlns:a16="http://schemas.microsoft.com/office/drawing/2014/main" id="{0301CD66-E164-2400-590E-FB10B44ADDD0}"/>
              </a:ext>
            </a:extLst>
          </p:cNvPr>
          <p:cNvSpPr txBox="1"/>
          <p:nvPr/>
        </p:nvSpPr>
        <p:spPr>
          <a:xfrm>
            <a:off x="2629252" y="8176780"/>
            <a:ext cx="587298" cy="246221"/>
          </a:xfrm>
          <a:prstGeom prst="rect">
            <a:avLst/>
          </a:prstGeom>
          <a:solidFill>
            <a:schemeClr val="bg1"/>
          </a:solidFill>
        </p:spPr>
        <p:txBody>
          <a:bodyPr wrap="square" rtlCol="0">
            <a:spAutoFit/>
          </a:bodyPr>
          <a:lstStyle/>
          <a:p>
            <a:pPr algn="ctr"/>
            <a:r>
              <a:rPr lang="es-ES" sz="1000" b="1" dirty="0">
                <a:solidFill>
                  <a:srgbClr val="FA40C5"/>
                </a:solidFill>
                <a:latin typeface="Georgia" panose="02040502050405020303" pitchFamily="18" charset="0"/>
              </a:rPr>
              <a:t>LBP</a:t>
            </a:r>
          </a:p>
        </p:txBody>
      </p:sp>
      <p:cxnSp>
        <p:nvCxnSpPr>
          <p:cNvPr id="34" name="Conector recto de flecha 33">
            <a:extLst>
              <a:ext uri="{FF2B5EF4-FFF2-40B4-BE49-F238E27FC236}">
                <a16:creationId xmlns:a16="http://schemas.microsoft.com/office/drawing/2014/main" id="{09932D88-0475-E1BD-89BF-215C53EA4CC5}"/>
              </a:ext>
            </a:extLst>
          </p:cNvPr>
          <p:cNvCxnSpPr/>
          <p:nvPr/>
        </p:nvCxnSpPr>
        <p:spPr>
          <a:xfrm flipH="1">
            <a:off x="3113477" y="8295131"/>
            <a:ext cx="1208152" cy="0"/>
          </a:xfrm>
          <a:prstGeom prst="straightConnector1">
            <a:avLst/>
          </a:prstGeom>
          <a:ln>
            <a:solidFill>
              <a:srgbClr val="FA40C5"/>
            </a:solidFill>
            <a:tailEnd type="triangle"/>
          </a:ln>
        </p:spPr>
        <p:style>
          <a:lnRef idx="1">
            <a:schemeClr val="accent1"/>
          </a:lnRef>
          <a:fillRef idx="0">
            <a:schemeClr val="accent1"/>
          </a:fillRef>
          <a:effectRef idx="0">
            <a:schemeClr val="accent1"/>
          </a:effectRef>
          <a:fontRef idx="minor">
            <a:schemeClr val="tx1"/>
          </a:fontRef>
        </p:style>
      </p:cxnSp>
      <p:sp>
        <p:nvSpPr>
          <p:cNvPr id="35" name="CuadroTexto 34">
            <a:extLst>
              <a:ext uri="{FF2B5EF4-FFF2-40B4-BE49-F238E27FC236}">
                <a16:creationId xmlns:a16="http://schemas.microsoft.com/office/drawing/2014/main" id="{E8098ADF-46A1-DF12-AA98-14A3C73E62F8}"/>
              </a:ext>
            </a:extLst>
          </p:cNvPr>
          <p:cNvSpPr txBox="1"/>
          <p:nvPr/>
        </p:nvSpPr>
        <p:spPr>
          <a:xfrm>
            <a:off x="2629252" y="8755796"/>
            <a:ext cx="570308" cy="246221"/>
          </a:xfrm>
          <a:prstGeom prst="rect">
            <a:avLst/>
          </a:prstGeom>
          <a:solidFill>
            <a:schemeClr val="bg1"/>
          </a:solidFill>
        </p:spPr>
        <p:txBody>
          <a:bodyPr wrap="square" rtlCol="0">
            <a:spAutoFit/>
          </a:bodyPr>
          <a:lstStyle/>
          <a:p>
            <a:pPr algn="ctr"/>
            <a:r>
              <a:rPr lang="es-ES" sz="1000" b="1" dirty="0">
                <a:solidFill>
                  <a:srgbClr val="92D050"/>
                </a:solidFill>
                <a:latin typeface="Georgia" panose="02040502050405020303" pitchFamily="18" charset="0"/>
              </a:rPr>
              <a:t>SBP</a:t>
            </a:r>
          </a:p>
        </p:txBody>
      </p:sp>
      <p:cxnSp>
        <p:nvCxnSpPr>
          <p:cNvPr id="36" name="Conector recto de flecha 35">
            <a:extLst>
              <a:ext uri="{FF2B5EF4-FFF2-40B4-BE49-F238E27FC236}">
                <a16:creationId xmlns:a16="http://schemas.microsoft.com/office/drawing/2014/main" id="{877A044B-2F4A-B7FA-1E62-C08917D8BBDF}"/>
              </a:ext>
            </a:extLst>
          </p:cNvPr>
          <p:cNvCxnSpPr>
            <a:cxnSpLocks/>
          </p:cNvCxnSpPr>
          <p:nvPr/>
        </p:nvCxnSpPr>
        <p:spPr>
          <a:xfrm flipH="1">
            <a:off x="3096487" y="8874147"/>
            <a:ext cx="996542" cy="0"/>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D30F9F0E-6607-959C-9FDD-F0CD962D8FBC}"/>
              </a:ext>
            </a:extLst>
          </p:cNvPr>
          <p:cNvSpPr txBox="1"/>
          <p:nvPr/>
        </p:nvSpPr>
        <p:spPr>
          <a:xfrm>
            <a:off x="1427480" y="8979316"/>
            <a:ext cx="1767000" cy="246221"/>
          </a:xfrm>
          <a:prstGeom prst="rect">
            <a:avLst/>
          </a:prstGeom>
          <a:solidFill>
            <a:schemeClr val="bg1"/>
          </a:solidFill>
        </p:spPr>
        <p:txBody>
          <a:bodyPr wrap="square" rtlCol="0">
            <a:spAutoFit/>
          </a:bodyPr>
          <a:lstStyle/>
          <a:p>
            <a:pPr algn="ctr"/>
            <a:r>
              <a:rPr lang="es-ES" sz="1000" b="1" dirty="0">
                <a:solidFill>
                  <a:srgbClr val="0070C0"/>
                </a:solidFill>
                <a:latin typeface="Georgia" panose="02040502050405020303" pitchFamily="18" charset="0"/>
              </a:rPr>
              <a:t>	</a:t>
            </a:r>
            <a:r>
              <a:rPr lang="es-ES" sz="1000" b="1" dirty="0" err="1">
                <a:solidFill>
                  <a:srgbClr val="0070C0"/>
                </a:solidFill>
                <a:latin typeface="Georgia" panose="02040502050405020303" pitchFamily="18" charset="0"/>
              </a:rPr>
              <a:t>Mononucleated</a:t>
            </a:r>
            <a:endParaRPr lang="es-ES" sz="1000" b="1" dirty="0">
              <a:solidFill>
                <a:srgbClr val="0070C0"/>
              </a:solidFill>
              <a:latin typeface="Georgia" panose="02040502050405020303" pitchFamily="18" charset="0"/>
            </a:endParaRPr>
          </a:p>
        </p:txBody>
      </p:sp>
      <p:cxnSp>
        <p:nvCxnSpPr>
          <p:cNvPr id="39" name="Conector recto de flecha 38">
            <a:extLst>
              <a:ext uri="{FF2B5EF4-FFF2-40B4-BE49-F238E27FC236}">
                <a16:creationId xmlns:a16="http://schemas.microsoft.com/office/drawing/2014/main" id="{94BE83B6-280D-134A-E0A1-99EB8BB75656}"/>
              </a:ext>
            </a:extLst>
          </p:cNvPr>
          <p:cNvCxnSpPr>
            <a:cxnSpLocks/>
          </p:cNvCxnSpPr>
          <p:nvPr/>
        </p:nvCxnSpPr>
        <p:spPr>
          <a:xfrm flipH="1">
            <a:off x="3091407" y="9097667"/>
            <a:ext cx="795159"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2CC9C17C-2CC0-B624-64B9-7A3538913095}"/>
              </a:ext>
            </a:extLst>
          </p:cNvPr>
          <p:cNvSpPr txBox="1"/>
          <p:nvPr/>
        </p:nvSpPr>
        <p:spPr>
          <a:xfrm>
            <a:off x="2536414" y="5786516"/>
            <a:ext cx="365949" cy="246221"/>
          </a:xfrm>
          <a:prstGeom prst="rect">
            <a:avLst/>
          </a:prstGeom>
          <a:noFill/>
        </p:spPr>
        <p:txBody>
          <a:bodyPr wrap="square" rtlCol="0">
            <a:spAutoFit/>
          </a:bodyPr>
          <a:lstStyle/>
          <a:p>
            <a:r>
              <a:rPr lang="es-ES" sz="1000" dirty="0">
                <a:latin typeface="Georgia" panose="02040502050405020303" pitchFamily="18" charset="0"/>
              </a:rPr>
              <a:t>g)</a:t>
            </a:r>
          </a:p>
        </p:txBody>
      </p:sp>
      <p:sp>
        <p:nvSpPr>
          <p:cNvPr id="43" name="CuadroTexto 42">
            <a:extLst>
              <a:ext uri="{FF2B5EF4-FFF2-40B4-BE49-F238E27FC236}">
                <a16:creationId xmlns:a16="http://schemas.microsoft.com/office/drawing/2014/main" id="{2E629BDB-B870-FDFA-0C70-4B417FBC3718}"/>
              </a:ext>
            </a:extLst>
          </p:cNvPr>
          <p:cNvSpPr txBox="1"/>
          <p:nvPr/>
        </p:nvSpPr>
        <p:spPr>
          <a:xfrm>
            <a:off x="3122439" y="7911191"/>
            <a:ext cx="365949" cy="246221"/>
          </a:xfrm>
          <a:prstGeom prst="rect">
            <a:avLst/>
          </a:prstGeom>
          <a:noFill/>
        </p:spPr>
        <p:txBody>
          <a:bodyPr wrap="square" rtlCol="0">
            <a:spAutoFit/>
          </a:bodyPr>
          <a:lstStyle/>
          <a:p>
            <a:r>
              <a:rPr lang="es-ES" sz="1000" dirty="0">
                <a:latin typeface="Georgia" panose="02040502050405020303" pitchFamily="18" charset="0"/>
              </a:rPr>
              <a:t>h)</a:t>
            </a:r>
          </a:p>
        </p:txBody>
      </p:sp>
      <p:sp>
        <p:nvSpPr>
          <p:cNvPr id="45" name="CuadroTexto 44">
            <a:extLst>
              <a:ext uri="{FF2B5EF4-FFF2-40B4-BE49-F238E27FC236}">
                <a16:creationId xmlns:a16="http://schemas.microsoft.com/office/drawing/2014/main" id="{DC26C223-75FF-D9AD-E3DE-4507F10CCA79}"/>
              </a:ext>
            </a:extLst>
          </p:cNvPr>
          <p:cNvSpPr txBox="1"/>
          <p:nvPr/>
        </p:nvSpPr>
        <p:spPr>
          <a:xfrm>
            <a:off x="3850587" y="3544309"/>
            <a:ext cx="691616" cy="200055"/>
          </a:xfrm>
          <a:prstGeom prst="rect">
            <a:avLst/>
          </a:prstGeom>
          <a:solidFill>
            <a:schemeClr val="bg1"/>
          </a:solidFill>
        </p:spPr>
        <p:txBody>
          <a:bodyPr wrap="square" rtlCol="0">
            <a:spAutoFit/>
          </a:bodyPr>
          <a:lstStyle/>
          <a:p>
            <a:pPr algn="ctr"/>
            <a:r>
              <a:rPr lang="es-ES" sz="700" b="1" dirty="0">
                <a:solidFill>
                  <a:srgbClr val="FA40C5"/>
                </a:solidFill>
                <a:latin typeface="Georgia" panose="02040502050405020303" pitchFamily="18" charset="0"/>
              </a:rPr>
              <a:t>Lamin+++</a:t>
            </a:r>
          </a:p>
        </p:txBody>
      </p:sp>
      <p:sp>
        <p:nvSpPr>
          <p:cNvPr id="46" name="CuadroTexto 45">
            <a:extLst>
              <a:ext uri="{FF2B5EF4-FFF2-40B4-BE49-F238E27FC236}">
                <a16:creationId xmlns:a16="http://schemas.microsoft.com/office/drawing/2014/main" id="{34DF1026-310B-378E-7FA8-E905E6717C34}"/>
              </a:ext>
            </a:extLst>
          </p:cNvPr>
          <p:cNvSpPr txBox="1"/>
          <p:nvPr/>
        </p:nvSpPr>
        <p:spPr>
          <a:xfrm>
            <a:off x="3712283" y="4085952"/>
            <a:ext cx="691616" cy="200055"/>
          </a:xfrm>
          <a:prstGeom prst="rect">
            <a:avLst/>
          </a:prstGeom>
          <a:solidFill>
            <a:schemeClr val="bg1"/>
          </a:solidFill>
        </p:spPr>
        <p:txBody>
          <a:bodyPr wrap="square" rtlCol="0">
            <a:spAutoFit/>
          </a:bodyPr>
          <a:lstStyle/>
          <a:p>
            <a:pPr algn="ctr"/>
            <a:r>
              <a:rPr lang="es-ES" sz="700" b="1" dirty="0">
                <a:solidFill>
                  <a:srgbClr val="92D050"/>
                </a:solidFill>
                <a:latin typeface="Georgia" panose="02040502050405020303" pitchFamily="18" charset="0"/>
              </a:rPr>
              <a:t>Lamin++</a:t>
            </a:r>
          </a:p>
        </p:txBody>
      </p:sp>
      <p:sp>
        <p:nvSpPr>
          <p:cNvPr id="47" name="CuadroTexto 46">
            <a:extLst>
              <a:ext uri="{FF2B5EF4-FFF2-40B4-BE49-F238E27FC236}">
                <a16:creationId xmlns:a16="http://schemas.microsoft.com/office/drawing/2014/main" id="{2327463A-DF9C-592B-74C2-147EE413BFEF}"/>
              </a:ext>
            </a:extLst>
          </p:cNvPr>
          <p:cNvSpPr txBox="1"/>
          <p:nvPr/>
        </p:nvSpPr>
        <p:spPr>
          <a:xfrm>
            <a:off x="3629999" y="4665106"/>
            <a:ext cx="691616" cy="200055"/>
          </a:xfrm>
          <a:prstGeom prst="rect">
            <a:avLst/>
          </a:prstGeom>
          <a:solidFill>
            <a:schemeClr val="bg1"/>
          </a:solidFill>
        </p:spPr>
        <p:txBody>
          <a:bodyPr wrap="square" rtlCol="0">
            <a:spAutoFit/>
          </a:bodyPr>
          <a:lstStyle/>
          <a:p>
            <a:pPr algn="ctr"/>
            <a:r>
              <a:rPr lang="es-ES" sz="700" b="1" dirty="0">
                <a:solidFill>
                  <a:srgbClr val="8066BA"/>
                </a:solidFill>
                <a:latin typeface="Georgia" panose="02040502050405020303" pitchFamily="18" charset="0"/>
              </a:rPr>
              <a:t>Lamin+</a:t>
            </a:r>
          </a:p>
        </p:txBody>
      </p:sp>
      <p:sp>
        <p:nvSpPr>
          <p:cNvPr id="49" name="CuadroTexto 48">
            <a:extLst>
              <a:ext uri="{FF2B5EF4-FFF2-40B4-BE49-F238E27FC236}">
                <a16:creationId xmlns:a16="http://schemas.microsoft.com/office/drawing/2014/main" id="{FA9158A1-24CC-FA1B-BABE-E2E0AF9DD714}"/>
              </a:ext>
            </a:extLst>
          </p:cNvPr>
          <p:cNvSpPr txBox="1"/>
          <p:nvPr/>
        </p:nvSpPr>
        <p:spPr>
          <a:xfrm>
            <a:off x="4315417" y="4665106"/>
            <a:ext cx="691616" cy="200055"/>
          </a:xfrm>
          <a:prstGeom prst="rect">
            <a:avLst/>
          </a:prstGeom>
          <a:solidFill>
            <a:schemeClr val="bg1"/>
          </a:solidFill>
        </p:spPr>
        <p:txBody>
          <a:bodyPr wrap="square" rtlCol="0">
            <a:spAutoFit/>
          </a:bodyPr>
          <a:lstStyle/>
          <a:p>
            <a:pPr algn="ctr"/>
            <a:r>
              <a:rPr lang="es-ES" sz="700" b="1" dirty="0" err="1">
                <a:solidFill>
                  <a:schemeClr val="accent2">
                    <a:lumMod val="60000"/>
                    <a:lumOff val="40000"/>
                  </a:schemeClr>
                </a:solidFill>
                <a:latin typeface="Georgia" panose="02040502050405020303" pitchFamily="18" charset="0"/>
              </a:rPr>
              <a:t>Beads</a:t>
            </a:r>
            <a:endParaRPr lang="es-ES" sz="700" b="1" dirty="0">
              <a:solidFill>
                <a:schemeClr val="accent2">
                  <a:lumMod val="60000"/>
                  <a:lumOff val="40000"/>
                </a:schemeClr>
              </a:solidFill>
              <a:latin typeface="Georgia" panose="02040502050405020303" pitchFamily="18" charset="0"/>
            </a:endParaRPr>
          </a:p>
        </p:txBody>
      </p:sp>
      <p:sp>
        <p:nvSpPr>
          <p:cNvPr id="51" name="CuadroTexto 50">
            <a:extLst>
              <a:ext uri="{FF2B5EF4-FFF2-40B4-BE49-F238E27FC236}">
                <a16:creationId xmlns:a16="http://schemas.microsoft.com/office/drawing/2014/main" id="{4A947DFD-6DC0-E8F9-B836-392134BAF9ED}"/>
              </a:ext>
            </a:extLst>
          </p:cNvPr>
          <p:cNvSpPr txBox="1"/>
          <p:nvPr/>
        </p:nvSpPr>
        <p:spPr>
          <a:xfrm>
            <a:off x="2676689" y="3613337"/>
            <a:ext cx="903893" cy="200055"/>
          </a:xfrm>
          <a:prstGeom prst="rect">
            <a:avLst/>
          </a:prstGeom>
          <a:noFill/>
        </p:spPr>
        <p:txBody>
          <a:bodyPr wrap="square" rtlCol="0">
            <a:spAutoFit/>
          </a:bodyPr>
          <a:lstStyle/>
          <a:p>
            <a:pPr algn="ctr"/>
            <a:r>
              <a:rPr lang="es-ES" sz="700" b="1" dirty="0">
                <a:latin typeface="Georgia" panose="02040502050405020303" pitchFamily="18" charset="0"/>
              </a:rPr>
              <a:t>Nephrin +</a:t>
            </a:r>
          </a:p>
        </p:txBody>
      </p:sp>
      <p:pic>
        <p:nvPicPr>
          <p:cNvPr id="52" name="Imagen 51">
            <a:extLst>
              <a:ext uri="{FF2B5EF4-FFF2-40B4-BE49-F238E27FC236}">
                <a16:creationId xmlns:a16="http://schemas.microsoft.com/office/drawing/2014/main" id="{0BF1D835-01DB-B633-11AC-A23EFDBEC02C}"/>
              </a:ext>
            </a:extLst>
          </p:cNvPr>
          <p:cNvPicPr>
            <a:picLocks noChangeAspect="1"/>
          </p:cNvPicPr>
          <p:nvPr/>
        </p:nvPicPr>
        <p:blipFill>
          <a:blip r:embed="rId13"/>
          <a:stretch>
            <a:fillRect/>
          </a:stretch>
        </p:blipFill>
        <p:spPr>
          <a:xfrm>
            <a:off x="1846955" y="474263"/>
            <a:ext cx="1099142" cy="1239638"/>
          </a:xfrm>
          <a:prstGeom prst="rect">
            <a:avLst/>
          </a:prstGeom>
        </p:spPr>
      </p:pic>
      <p:sp>
        <p:nvSpPr>
          <p:cNvPr id="53" name="Flecha: a la derecha 52">
            <a:extLst>
              <a:ext uri="{FF2B5EF4-FFF2-40B4-BE49-F238E27FC236}">
                <a16:creationId xmlns:a16="http://schemas.microsoft.com/office/drawing/2014/main" id="{D3FC09A9-4976-994F-0B88-4CFC0320D79B}"/>
              </a:ext>
            </a:extLst>
          </p:cNvPr>
          <p:cNvSpPr/>
          <p:nvPr/>
        </p:nvSpPr>
        <p:spPr>
          <a:xfrm>
            <a:off x="1596582" y="984401"/>
            <a:ext cx="250372" cy="163403"/>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6" name="Imagen 55">
            <a:extLst>
              <a:ext uri="{FF2B5EF4-FFF2-40B4-BE49-F238E27FC236}">
                <a16:creationId xmlns:a16="http://schemas.microsoft.com/office/drawing/2014/main" id="{E704F10C-38B3-FF93-9AEE-70C086BB3248}"/>
              </a:ext>
            </a:extLst>
          </p:cNvPr>
          <p:cNvPicPr>
            <a:picLocks noChangeAspect="1"/>
          </p:cNvPicPr>
          <p:nvPr/>
        </p:nvPicPr>
        <p:blipFill>
          <a:blip r:embed="rId14"/>
          <a:stretch>
            <a:fillRect/>
          </a:stretch>
        </p:blipFill>
        <p:spPr>
          <a:xfrm>
            <a:off x="293387" y="517757"/>
            <a:ext cx="1252637" cy="1116568"/>
          </a:xfrm>
          <a:prstGeom prst="rect">
            <a:avLst/>
          </a:prstGeom>
        </p:spPr>
      </p:pic>
      <p:sp>
        <p:nvSpPr>
          <p:cNvPr id="57" name="CuadroTexto 56">
            <a:extLst>
              <a:ext uri="{FF2B5EF4-FFF2-40B4-BE49-F238E27FC236}">
                <a16:creationId xmlns:a16="http://schemas.microsoft.com/office/drawing/2014/main" id="{3EB7F1DF-356A-F34A-1F99-D05CC93C0381}"/>
              </a:ext>
            </a:extLst>
          </p:cNvPr>
          <p:cNvSpPr txBox="1"/>
          <p:nvPr/>
        </p:nvSpPr>
        <p:spPr>
          <a:xfrm>
            <a:off x="-38823" y="521036"/>
            <a:ext cx="1364169" cy="246221"/>
          </a:xfrm>
          <a:prstGeom prst="rect">
            <a:avLst/>
          </a:prstGeom>
          <a:noFill/>
        </p:spPr>
        <p:txBody>
          <a:bodyPr wrap="square" rtlCol="0">
            <a:spAutoFit/>
          </a:bodyPr>
          <a:lstStyle/>
          <a:p>
            <a:r>
              <a:rPr lang="es-ES" sz="1000" dirty="0">
                <a:latin typeface="Georgia" panose="02040502050405020303" pitchFamily="18" charset="0"/>
              </a:rPr>
              <a:t>a)</a:t>
            </a:r>
          </a:p>
        </p:txBody>
      </p:sp>
      <p:pic>
        <p:nvPicPr>
          <p:cNvPr id="58" name="Imagen 57">
            <a:extLst>
              <a:ext uri="{FF2B5EF4-FFF2-40B4-BE49-F238E27FC236}">
                <a16:creationId xmlns:a16="http://schemas.microsoft.com/office/drawing/2014/main" id="{769DCEDB-72C4-BD5E-8293-40D076E733D3}"/>
              </a:ext>
            </a:extLst>
          </p:cNvPr>
          <p:cNvPicPr>
            <a:picLocks noChangeAspect="1"/>
          </p:cNvPicPr>
          <p:nvPr/>
        </p:nvPicPr>
        <p:blipFill>
          <a:blip r:embed="rId15"/>
          <a:stretch>
            <a:fillRect/>
          </a:stretch>
        </p:blipFill>
        <p:spPr>
          <a:xfrm>
            <a:off x="249308" y="3377277"/>
            <a:ext cx="1243106" cy="1226695"/>
          </a:xfrm>
          <a:prstGeom prst="rect">
            <a:avLst/>
          </a:prstGeom>
        </p:spPr>
      </p:pic>
      <p:sp>
        <p:nvSpPr>
          <p:cNvPr id="59" name="Flecha: a la derecha 58">
            <a:extLst>
              <a:ext uri="{FF2B5EF4-FFF2-40B4-BE49-F238E27FC236}">
                <a16:creationId xmlns:a16="http://schemas.microsoft.com/office/drawing/2014/main" id="{6CCABEE5-CFC9-47B4-82D0-B7D528F8A61E}"/>
              </a:ext>
            </a:extLst>
          </p:cNvPr>
          <p:cNvSpPr/>
          <p:nvPr/>
        </p:nvSpPr>
        <p:spPr>
          <a:xfrm>
            <a:off x="1478297" y="3827222"/>
            <a:ext cx="250372" cy="163403"/>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0" name="CuadroTexto 59">
            <a:extLst>
              <a:ext uri="{FF2B5EF4-FFF2-40B4-BE49-F238E27FC236}">
                <a16:creationId xmlns:a16="http://schemas.microsoft.com/office/drawing/2014/main" id="{91C192A6-E4C6-13D7-6FE0-72434C64B428}"/>
              </a:ext>
            </a:extLst>
          </p:cNvPr>
          <p:cNvSpPr txBox="1"/>
          <p:nvPr/>
        </p:nvSpPr>
        <p:spPr>
          <a:xfrm>
            <a:off x="11093" y="3153559"/>
            <a:ext cx="365949" cy="246221"/>
          </a:xfrm>
          <a:prstGeom prst="rect">
            <a:avLst/>
          </a:prstGeom>
          <a:noFill/>
        </p:spPr>
        <p:txBody>
          <a:bodyPr wrap="square" rtlCol="0">
            <a:spAutoFit/>
          </a:bodyPr>
          <a:lstStyle/>
          <a:p>
            <a:r>
              <a:rPr lang="es-ES" sz="1000" dirty="0">
                <a:latin typeface="Georgia" panose="02040502050405020303" pitchFamily="18" charset="0"/>
              </a:rPr>
              <a:t>b)</a:t>
            </a:r>
          </a:p>
        </p:txBody>
      </p:sp>
      <p:sp>
        <p:nvSpPr>
          <p:cNvPr id="62" name="CuadroTexto 61">
            <a:extLst>
              <a:ext uri="{FF2B5EF4-FFF2-40B4-BE49-F238E27FC236}">
                <a16:creationId xmlns:a16="http://schemas.microsoft.com/office/drawing/2014/main" id="{68707D98-8ED2-E6E9-9749-F116B5304150}"/>
              </a:ext>
            </a:extLst>
          </p:cNvPr>
          <p:cNvSpPr txBox="1"/>
          <p:nvPr/>
        </p:nvSpPr>
        <p:spPr>
          <a:xfrm>
            <a:off x="1594312" y="3139173"/>
            <a:ext cx="365949" cy="246221"/>
          </a:xfrm>
          <a:prstGeom prst="rect">
            <a:avLst/>
          </a:prstGeom>
          <a:noFill/>
        </p:spPr>
        <p:txBody>
          <a:bodyPr wrap="square" rtlCol="0">
            <a:spAutoFit/>
          </a:bodyPr>
          <a:lstStyle/>
          <a:p>
            <a:r>
              <a:rPr lang="es-ES" sz="1000" dirty="0">
                <a:latin typeface="Georgia" panose="02040502050405020303" pitchFamily="18" charset="0"/>
              </a:rPr>
              <a:t>c)</a:t>
            </a:r>
          </a:p>
        </p:txBody>
      </p:sp>
      <p:sp>
        <p:nvSpPr>
          <p:cNvPr id="64" name="CuadroTexto 63">
            <a:extLst>
              <a:ext uri="{FF2B5EF4-FFF2-40B4-BE49-F238E27FC236}">
                <a16:creationId xmlns:a16="http://schemas.microsoft.com/office/drawing/2014/main" id="{C8AD322D-60AF-4969-5051-00A17A77D422}"/>
              </a:ext>
            </a:extLst>
          </p:cNvPr>
          <p:cNvSpPr txBox="1"/>
          <p:nvPr/>
        </p:nvSpPr>
        <p:spPr>
          <a:xfrm>
            <a:off x="2549828" y="2816356"/>
            <a:ext cx="903893" cy="200055"/>
          </a:xfrm>
          <a:prstGeom prst="rect">
            <a:avLst/>
          </a:prstGeom>
          <a:noFill/>
        </p:spPr>
        <p:txBody>
          <a:bodyPr wrap="square" rtlCol="0">
            <a:spAutoFit/>
          </a:bodyPr>
          <a:lstStyle/>
          <a:p>
            <a:pPr algn="ctr"/>
            <a:r>
              <a:rPr lang="es-ES" sz="700" b="1" dirty="0">
                <a:latin typeface="Georgia" panose="02040502050405020303" pitchFamily="18" charset="0"/>
              </a:rPr>
              <a:t>Nephrin +</a:t>
            </a:r>
          </a:p>
        </p:txBody>
      </p:sp>
    </p:spTree>
    <p:extLst>
      <p:ext uri="{BB962C8B-B14F-4D97-AF65-F5344CB8AC3E}">
        <p14:creationId xmlns:p14="http://schemas.microsoft.com/office/powerpoint/2010/main" val="2629322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0DB3574-04D5-B73D-B3C5-B95F72185656}"/>
              </a:ext>
            </a:extLst>
          </p:cNvPr>
          <p:cNvSpPr txBox="1"/>
          <p:nvPr/>
        </p:nvSpPr>
        <p:spPr>
          <a:xfrm>
            <a:off x="241225" y="768845"/>
            <a:ext cx="6375549" cy="2862322"/>
          </a:xfrm>
          <a:prstGeom prst="rect">
            <a:avLst/>
          </a:prstGeom>
          <a:noFill/>
        </p:spPr>
        <p:txBody>
          <a:bodyPr wrap="square" rtlCol="0">
            <a:spAutoFit/>
          </a:bodyPr>
          <a:lstStyle>
            <a:defPPr>
              <a:defRPr lang="en-US"/>
            </a:defPPr>
            <a:lvl1pPr algn="just">
              <a:defRPr sz="1200" b="1"/>
            </a:lvl1pPr>
          </a:lstStyle>
          <a:p>
            <a:r>
              <a:rPr lang="en-US" dirty="0"/>
              <a:t>Figure S1. Gating strategy for the detection of different populations of podocytes in the urine of patients with obesity. </a:t>
            </a:r>
            <a:r>
              <a:rPr lang="en-US" b="0" dirty="0"/>
              <a:t>24 hours urine from subjects was collected, fixed and analyzed through flow cytometry. To that end, a) a negative control was used to determine the basal fluorescence in the urine. Then, b) we analyzed marked urine and c) doubled labelled events stained with and antibody </a:t>
            </a:r>
            <a:r>
              <a:rPr lang="en-US" b="0" dirty="0" err="1"/>
              <a:t>antinephrin</a:t>
            </a:r>
            <a:r>
              <a:rPr lang="en-US" b="0" dirty="0"/>
              <a:t> (Alexa 647 conjugated) and </a:t>
            </a:r>
            <a:r>
              <a:rPr lang="en-US" b="0" dirty="0" err="1"/>
              <a:t>antilamin</a:t>
            </a:r>
            <a:r>
              <a:rPr lang="en-US" b="0" dirty="0"/>
              <a:t> A (FITC conjugated) were detected among all events present in the urine. d) Negative events were not selected. e) Three different populations were detected through FSC-A axis that f) were better observed through the SSC-A axis, so the following analysis continued through this latter option for an improved identification. These population were nephrin + events and they presented different levels of </a:t>
            </a:r>
            <a:r>
              <a:rPr lang="en-US" b="0" dirty="0" err="1"/>
              <a:t>lamin</a:t>
            </a:r>
            <a:r>
              <a:rPr lang="en-US" b="0" dirty="0"/>
              <a:t> A content, so they were classified as Lamin +, Lamin ++ or Lamin +++. Counting beads were added to the samples. g) In order to discriminate cells with a higher </a:t>
            </a:r>
            <a:r>
              <a:rPr lang="en-US" b="0" dirty="0" err="1"/>
              <a:t>lamin</a:t>
            </a:r>
            <a:r>
              <a:rPr lang="en-US" b="0" dirty="0"/>
              <a:t> A content from doublets, then we specifically selected singlets in each population. h) Once the singlets were identified, we combined the population on the same plot which allowed to identify and quantify mononucleated, SBP and LBP podocytes populations. MONO: mononucleated podocytes. SBP: Small Binucleated Podocytes. LBP: Large Binucleated Podocytes.</a:t>
            </a:r>
            <a:endParaRPr lang="es-ES" b="0" dirty="0"/>
          </a:p>
        </p:txBody>
      </p:sp>
    </p:spTree>
    <p:extLst>
      <p:ext uri="{BB962C8B-B14F-4D97-AF65-F5344CB8AC3E}">
        <p14:creationId xmlns:p14="http://schemas.microsoft.com/office/powerpoint/2010/main" val="734652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33293383-FD04-5099-6378-DE0B05B54EB6}"/>
              </a:ext>
            </a:extLst>
          </p:cNvPr>
          <p:cNvGrpSpPr/>
          <p:nvPr/>
        </p:nvGrpSpPr>
        <p:grpSpPr>
          <a:xfrm>
            <a:off x="805211" y="317500"/>
            <a:ext cx="4990458" cy="3581361"/>
            <a:chOff x="1493906" y="619123"/>
            <a:chExt cx="4990458" cy="3581361"/>
          </a:xfrm>
        </p:grpSpPr>
        <p:sp>
          <p:nvSpPr>
            <p:cNvPr id="17" name="Flecha: a la derecha 16">
              <a:extLst>
                <a:ext uri="{FF2B5EF4-FFF2-40B4-BE49-F238E27FC236}">
                  <a16:creationId xmlns:a16="http://schemas.microsoft.com/office/drawing/2014/main" id="{006AEAA8-B376-09CF-632C-FFB158931A4E}"/>
                </a:ext>
              </a:extLst>
            </p:cNvPr>
            <p:cNvSpPr/>
            <p:nvPr/>
          </p:nvSpPr>
          <p:spPr>
            <a:xfrm rot="7172828">
              <a:off x="2304294" y="2575393"/>
              <a:ext cx="250372" cy="163403"/>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Flecha: a la derecha 19">
              <a:extLst>
                <a:ext uri="{FF2B5EF4-FFF2-40B4-BE49-F238E27FC236}">
                  <a16:creationId xmlns:a16="http://schemas.microsoft.com/office/drawing/2014/main" id="{D704E969-AACA-0F08-0FE6-E46D8B2BAD0C}"/>
                </a:ext>
              </a:extLst>
            </p:cNvPr>
            <p:cNvSpPr/>
            <p:nvPr/>
          </p:nvSpPr>
          <p:spPr>
            <a:xfrm rot="5400000">
              <a:off x="3249808" y="2594646"/>
              <a:ext cx="250372" cy="163403"/>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Flecha: a la derecha 22">
              <a:extLst>
                <a:ext uri="{FF2B5EF4-FFF2-40B4-BE49-F238E27FC236}">
                  <a16:creationId xmlns:a16="http://schemas.microsoft.com/office/drawing/2014/main" id="{40A957BC-660F-A9F7-1B6F-9C00DA3828AC}"/>
                </a:ext>
              </a:extLst>
            </p:cNvPr>
            <p:cNvSpPr/>
            <p:nvPr/>
          </p:nvSpPr>
          <p:spPr>
            <a:xfrm rot="3197035">
              <a:off x="4335658" y="2594647"/>
              <a:ext cx="250372" cy="163403"/>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1" name="Imagen 30">
              <a:extLst>
                <a:ext uri="{FF2B5EF4-FFF2-40B4-BE49-F238E27FC236}">
                  <a16:creationId xmlns:a16="http://schemas.microsoft.com/office/drawing/2014/main" id="{F6937474-ACD1-ABF5-802A-F7F204163E2C}"/>
                </a:ext>
              </a:extLst>
            </p:cNvPr>
            <p:cNvPicPr>
              <a:picLocks noChangeAspect="1"/>
            </p:cNvPicPr>
            <p:nvPr/>
          </p:nvPicPr>
          <p:blipFill>
            <a:blip r:embed="rId3"/>
            <a:stretch>
              <a:fillRect/>
            </a:stretch>
          </p:blipFill>
          <p:spPr>
            <a:xfrm>
              <a:off x="4351884" y="619123"/>
              <a:ext cx="2132480" cy="1856332"/>
            </a:xfrm>
            <a:prstGeom prst="rect">
              <a:avLst/>
            </a:prstGeom>
          </p:spPr>
        </p:pic>
        <p:pic>
          <p:nvPicPr>
            <p:cNvPr id="33" name="Imagen 32">
              <a:extLst>
                <a:ext uri="{FF2B5EF4-FFF2-40B4-BE49-F238E27FC236}">
                  <a16:creationId xmlns:a16="http://schemas.microsoft.com/office/drawing/2014/main" id="{1D05072D-4ABA-0F70-F1AF-256AC3D6DBE4}"/>
                </a:ext>
              </a:extLst>
            </p:cNvPr>
            <p:cNvPicPr>
              <a:picLocks noChangeAspect="1"/>
            </p:cNvPicPr>
            <p:nvPr/>
          </p:nvPicPr>
          <p:blipFill>
            <a:blip r:embed="rId4"/>
            <a:stretch>
              <a:fillRect/>
            </a:stretch>
          </p:blipFill>
          <p:spPr>
            <a:xfrm>
              <a:off x="2198468" y="619123"/>
              <a:ext cx="2114200" cy="1840418"/>
            </a:xfrm>
            <a:prstGeom prst="rect">
              <a:avLst/>
            </a:prstGeom>
          </p:spPr>
        </p:pic>
        <p:pic>
          <p:nvPicPr>
            <p:cNvPr id="39" name="Imagen 38">
              <a:extLst>
                <a:ext uri="{FF2B5EF4-FFF2-40B4-BE49-F238E27FC236}">
                  <a16:creationId xmlns:a16="http://schemas.microsoft.com/office/drawing/2014/main" id="{A3AC9276-B420-CB4A-3645-7DABA70C811A}"/>
                </a:ext>
              </a:extLst>
            </p:cNvPr>
            <p:cNvPicPr>
              <a:picLocks noChangeAspect="1"/>
            </p:cNvPicPr>
            <p:nvPr/>
          </p:nvPicPr>
          <p:blipFill>
            <a:blip r:embed="rId5"/>
            <a:stretch>
              <a:fillRect/>
            </a:stretch>
          </p:blipFill>
          <p:spPr>
            <a:xfrm>
              <a:off x="1493906" y="2884819"/>
              <a:ext cx="1272988" cy="1272988"/>
            </a:xfrm>
            <a:prstGeom prst="rect">
              <a:avLst/>
            </a:prstGeom>
          </p:spPr>
        </p:pic>
        <p:pic>
          <p:nvPicPr>
            <p:cNvPr id="41" name="Imagen 40">
              <a:extLst>
                <a:ext uri="{FF2B5EF4-FFF2-40B4-BE49-F238E27FC236}">
                  <a16:creationId xmlns:a16="http://schemas.microsoft.com/office/drawing/2014/main" id="{C9C48F32-2261-FA06-0027-AB3D8AD83BE2}"/>
                </a:ext>
              </a:extLst>
            </p:cNvPr>
            <p:cNvPicPr>
              <a:picLocks noChangeAspect="1"/>
            </p:cNvPicPr>
            <p:nvPr/>
          </p:nvPicPr>
          <p:blipFill>
            <a:blip r:embed="rId6"/>
            <a:stretch>
              <a:fillRect/>
            </a:stretch>
          </p:blipFill>
          <p:spPr>
            <a:xfrm>
              <a:off x="2766894" y="2884490"/>
              <a:ext cx="1272988" cy="1272988"/>
            </a:xfrm>
            <a:prstGeom prst="rect">
              <a:avLst/>
            </a:prstGeom>
          </p:spPr>
        </p:pic>
        <p:pic>
          <p:nvPicPr>
            <p:cNvPr id="43" name="Imagen 42">
              <a:extLst>
                <a:ext uri="{FF2B5EF4-FFF2-40B4-BE49-F238E27FC236}">
                  <a16:creationId xmlns:a16="http://schemas.microsoft.com/office/drawing/2014/main" id="{4C003F80-CAC9-FE3B-F76B-802442DFA44D}"/>
                </a:ext>
              </a:extLst>
            </p:cNvPr>
            <p:cNvPicPr>
              <a:picLocks noChangeAspect="1"/>
            </p:cNvPicPr>
            <p:nvPr/>
          </p:nvPicPr>
          <p:blipFill>
            <a:blip r:embed="rId7"/>
            <a:stretch>
              <a:fillRect/>
            </a:stretch>
          </p:blipFill>
          <p:spPr>
            <a:xfrm>
              <a:off x="4091108" y="2881392"/>
              <a:ext cx="1319092" cy="1319092"/>
            </a:xfrm>
            <a:prstGeom prst="rect">
              <a:avLst/>
            </a:prstGeom>
          </p:spPr>
        </p:pic>
      </p:grpSp>
      <p:sp>
        <p:nvSpPr>
          <p:cNvPr id="5" name="CuadroTexto 4">
            <a:extLst>
              <a:ext uri="{FF2B5EF4-FFF2-40B4-BE49-F238E27FC236}">
                <a16:creationId xmlns:a16="http://schemas.microsoft.com/office/drawing/2014/main" id="{1D07C4EC-8257-2BED-2728-ADA15B7068B7}"/>
              </a:ext>
            </a:extLst>
          </p:cNvPr>
          <p:cNvSpPr txBox="1"/>
          <p:nvPr/>
        </p:nvSpPr>
        <p:spPr>
          <a:xfrm>
            <a:off x="256776" y="317500"/>
            <a:ext cx="594124" cy="246221"/>
          </a:xfrm>
          <a:prstGeom prst="rect">
            <a:avLst/>
          </a:prstGeom>
          <a:noFill/>
        </p:spPr>
        <p:txBody>
          <a:bodyPr wrap="square" rtlCol="0">
            <a:spAutoFit/>
          </a:bodyPr>
          <a:lstStyle/>
          <a:p>
            <a:r>
              <a:rPr lang="es-ES" sz="1000" dirty="0">
                <a:latin typeface="Georgia" panose="02040502050405020303" pitchFamily="18" charset="0"/>
              </a:rPr>
              <a:t>A)</a:t>
            </a:r>
          </a:p>
        </p:txBody>
      </p:sp>
      <p:sp>
        <p:nvSpPr>
          <p:cNvPr id="7" name="CuadroTexto 6">
            <a:extLst>
              <a:ext uri="{FF2B5EF4-FFF2-40B4-BE49-F238E27FC236}">
                <a16:creationId xmlns:a16="http://schemas.microsoft.com/office/drawing/2014/main" id="{FD9560C5-B14A-2924-EB10-ADC7F155DBAC}"/>
              </a:ext>
            </a:extLst>
          </p:cNvPr>
          <p:cNvSpPr txBox="1"/>
          <p:nvPr/>
        </p:nvSpPr>
        <p:spPr>
          <a:xfrm>
            <a:off x="256776" y="4158351"/>
            <a:ext cx="594124" cy="246221"/>
          </a:xfrm>
          <a:prstGeom prst="rect">
            <a:avLst/>
          </a:prstGeom>
          <a:noFill/>
        </p:spPr>
        <p:txBody>
          <a:bodyPr wrap="square" rtlCol="0">
            <a:spAutoFit/>
          </a:bodyPr>
          <a:lstStyle/>
          <a:p>
            <a:r>
              <a:rPr lang="es-ES" sz="1000" dirty="0">
                <a:latin typeface="Georgia" panose="02040502050405020303" pitchFamily="18" charset="0"/>
              </a:rPr>
              <a:t>B)</a:t>
            </a:r>
          </a:p>
        </p:txBody>
      </p:sp>
      <p:pic>
        <p:nvPicPr>
          <p:cNvPr id="8" name="Imagen 7">
            <a:extLst>
              <a:ext uri="{FF2B5EF4-FFF2-40B4-BE49-F238E27FC236}">
                <a16:creationId xmlns:a16="http://schemas.microsoft.com/office/drawing/2014/main" id="{6A9A7DB5-CBD8-7D37-2071-7506B64DCEC7}"/>
              </a:ext>
            </a:extLst>
          </p:cNvPr>
          <p:cNvPicPr>
            <a:picLocks noChangeAspect="1"/>
          </p:cNvPicPr>
          <p:nvPr/>
        </p:nvPicPr>
        <p:blipFill>
          <a:blip r:embed="rId8"/>
          <a:stretch>
            <a:fillRect/>
          </a:stretch>
        </p:blipFill>
        <p:spPr>
          <a:xfrm>
            <a:off x="321256" y="4493453"/>
            <a:ext cx="1882855" cy="1624587"/>
          </a:xfrm>
          <a:prstGeom prst="rect">
            <a:avLst/>
          </a:prstGeom>
        </p:spPr>
      </p:pic>
      <p:sp>
        <p:nvSpPr>
          <p:cNvPr id="9" name="Flecha: a la derecha 8">
            <a:extLst>
              <a:ext uri="{FF2B5EF4-FFF2-40B4-BE49-F238E27FC236}">
                <a16:creationId xmlns:a16="http://schemas.microsoft.com/office/drawing/2014/main" id="{63630292-7990-A816-EC6E-CB83B9C29413}"/>
              </a:ext>
            </a:extLst>
          </p:cNvPr>
          <p:cNvSpPr/>
          <p:nvPr/>
        </p:nvSpPr>
        <p:spPr>
          <a:xfrm>
            <a:off x="2243475" y="5192769"/>
            <a:ext cx="323398" cy="165707"/>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 name="Imagen 9">
            <a:extLst>
              <a:ext uri="{FF2B5EF4-FFF2-40B4-BE49-F238E27FC236}">
                <a16:creationId xmlns:a16="http://schemas.microsoft.com/office/drawing/2014/main" id="{82465176-18A4-9D78-D534-03145752B4AB}"/>
              </a:ext>
            </a:extLst>
          </p:cNvPr>
          <p:cNvPicPr>
            <a:picLocks noChangeAspect="1"/>
          </p:cNvPicPr>
          <p:nvPr/>
        </p:nvPicPr>
        <p:blipFill>
          <a:blip r:embed="rId9"/>
          <a:stretch>
            <a:fillRect/>
          </a:stretch>
        </p:blipFill>
        <p:spPr>
          <a:xfrm>
            <a:off x="2686299" y="4365571"/>
            <a:ext cx="1702821" cy="1686191"/>
          </a:xfrm>
          <a:prstGeom prst="rect">
            <a:avLst/>
          </a:prstGeom>
        </p:spPr>
      </p:pic>
      <p:sp>
        <p:nvSpPr>
          <p:cNvPr id="11" name="Flecha: a la derecha 10">
            <a:extLst>
              <a:ext uri="{FF2B5EF4-FFF2-40B4-BE49-F238E27FC236}">
                <a16:creationId xmlns:a16="http://schemas.microsoft.com/office/drawing/2014/main" id="{F0DBAE45-CECC-AE27-0AFE-159AC184E200}"/>
              </a:ext>
            </a:extLst>
          </p:cNvPr>
          <p:cNvSpPr/>
          <p:nvPr/>
        </p:nvSpPr>
        <p:spPr>
          <a:xfrm>
            <a:off x="4508546" y="5192768"/>
            <a:ext cx="323398" cy="165707"/>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2" name="Imagen 11">
            <a:extLst>
              <a:ext uri="{FF2B5EF4-FFF2-40B4-BE49-F238E27FC236}">
                <a16:creationId xmlns:a16="http://schemas.microsoft.com/office/drawing/2014/main" id="{BCB5E2F8-401C-7F5F-0077-6E5392D963F3}"/>
              </a:ext>
            </a:extLst>
          </p:cNvPr>
          <p:cNvPicPr>
            <a:picLocks noChangeAspect="1"/>
          </p:cNvPicPr>
          <p:nvPr/>
        </p:nvPicPr>
        <p:blipFill>
          <a:blip r:embed="rId10"/>
          <a:stretch>
            <a:fillRect/>
          </a:stretch>
        </p:blipFill>
        <p:spPr>
          <a:xfrm>
            <a:off x="4871308" y="4436718"/>
            <a:ext cx="1871795" cy="1615044"/>
          </a:xfrm>
          <a:prstGeom prst="rect">
            <a:avLst/>
          </a:prstGeom>
        </p:spPr>
      </p:pic>
      <p:sp>
        <p:nvSpPr>
          <p:cNvPr id="2" name="CuadroTexto 1">
            <a:extLst>
              <a:ext uri="{FF2B5EF4-FFF2-40B4-BE49-F238E27FC236}">
                <a16:creationId xmlns:a16="http://schemas.microsoft.com/office/drawing/2014/main" id="{0EF90B56-EB4B-7465-F2B0-D51728EACB8B}"/>
              </a:ext>
            </a:extLst>
          </p:cNvPr>
          <p:cNvSpPr txBox="1"/>
          <p:nvPr/>
        </p:nvSpPr>
        <p:spPr>
          <a:xfrm>
            <a:off x="374356" y="6429541"/>
            <a:ext cx="6240757" cy="1384995"/>
          </a:xfrm>
          <a:prstGeom prst="rect">
            <a:avLst/>
          </a:prstGeom>
          <a:noFill/>
        </p:spPr>
        <p:txBody>
          <a:bodyPr wrap="square" rtlCol="0">
            <a:spAutoFit/>
          </a:bodyPr>
          <a:lstStyle/>
          <a:p>
            <a:pPr algn="just"/>
            <a:r>
              <a:rPr lang="es-ES" sz="1200" b="1" dirty="0" err="1"/>
              <a:t>Supplementary</a:t>
            </a:r>
            <a:r>
              <a:rPr lang="es-ES" sz="1200" b="1" dirty="0"/>
              <a:t> Figure S2. Podocytes </a:t>
            </a:r>
            <a:r>
              <a:rPr lang="es-ES" sz="1200" b="1" dirty="0" err="1"/>
              <a:t>with</a:t>
            </a:r>
            <a:r>
              <a:rPr lang="es-ES" sz="1200" b="1" dirty="0"/>
              <a:t> a </a:t>
            </a:r>
            <a:r>
              <a:rPr lang="es-ES" sz="1200" b="1" dirty="0" err="1"/>
              <a:t>higher</a:t>
            </a:r>
            <a:r>
              <a:rPr lang="es-ES" sz="1200" b="1" dirty="0"/>
              <a:t> </a:t>
            </a:r>
            <a:r>
              <a:rPr lang="es-ES" sz="1200" b="1" dirty="0" err="1"/>
              <a:t>degree</a:t>
            </a:r>
            <a:r>
              <a:rPr lang="es-ES" sz="1200" b="1" dirty="0"/>
              <a:t> of lamin A </a:t>
            </a:r>
            <a:r>
              <a:rPr lang="es-ES" sz="1200" b="1" dirty="0" err="1"/>
              <a:t>exhibit</a:t>
            </a:r>
            <a:r>
              <a:rPr lang="es-ES" sz="1200" b="1" dirty="0"/>
              <a:t> </a:t>
            </a:r>
            <a:r>
              <a:rPr lang="es-ES" sz="1200" b="1" dirty="0" err="1"/>
              <a:t>also</a:t>
            </a:r>
            <a:r>
              <a:rPr lang="es-ES" sz="1200" b="1" dirty="0"/>
              <a:t> a </a:t>
            </a:r>
            <a:r>
              <a:rPr lang="es-ES" sz="1200" b="1" dirty="0" err="1"/>
              <a:t>higher</a:t>
            </a:r>
            <a:r>
              <a:rPr lang="es-ES" sz="1200" b="1" dirty="0"/>
              <a:t> </a:t>
            </a:r>
            <a:r>
              <a:rPr lang="es-ES" sz="1200" b="1" dirty="0" err="1"/>
              <a:t>content</a:t>
            </a:r>
            <a:r>
              <a:rPr lang="es-ES" sz="1200" b="1" dirty="0"/>
              <a:t> of DNA </a:t>
            </a:r>
            <a:r>
              <a:rPr lang="es-ES" sz="1200" b="1" dirty="0" err="1"/>
              <a:t>with</a:t>
            </a:r>
            <a:r>
              <a:rPr lang="es-ES" sz="1200" b="1" dirty="0"/>
              <a:t> no </a:t>
            </a:r>
            <a:r>
              <a:rPr lang="es-ES" sz="1200" b="1" dirty="0" err="1"/>
              <a:t>relationship</a:t>
            </a:r>
            <a:r>
              <a:rPr lang="es-ES" sz="1200" b="1" dirty="0"/>
              <a:t> </a:t>
            </a:r>
            <a:r>
              <a:rPr lang="es-ES" sz="1200" b="1" dirty="0" err="1"/>
              <a:t>with</a:t>
            </a:r>
            <a:r>
              <a:rPr lang="es-ES" sz="1200" b="1" dirty="0"/>
              <a:t> apoptosis. </a:t>
            </a:r>
            <a:r>
              <a:rPr lang="es-ES" sz="1200" b="0" dirty="0"/>
              <a:t>A) </a:t>
            </a:r>
            <a:r>
              <a:rPr lang="es-ES" sz="1200" b="0" dirty="0" err="1"/>
              <a:t>Determination</a:t>
            </a:r>
            <a:r>
              <a:rPr lang="es-ES" sz="1200" b="0" dirty="0"/>
              <a:t> of </a:t>
            </a:r>
            <a:r>
              <a:rPr lang="es-ES" sz="1200" b="0" dirty="0" err="1"/>
              <a:t>cell</a:t>
            </a:r>
            <a:r>
              <a:rPr lang="es-ES" sz="1200" b="0" dirty="0"/>
              <a:t> </a:t>
            </a:r>
            <a:r>
              <a:rPr lang="es-ES" sz="1200" b="0" dirty="0" err="1"/>
              <a:t>cycle</a:t>
            </a:r>
            <a:r>
              <a:rPr lang="es-ES" sz="1200" b="0" dirty="0"/>
              <a:t> </a:t>
            </a:r>
            <a:r>
              <a:rPr lang="es-ES" sz="1200" b="0" dirty="0" err="1"/>
              <a:t>through</a:t>
            </a:r>
            <a:r>
              <a:rPr lang="es-ES" sz="1200" b="0" dirty="0"/>
              <a:t> </a:t>
            </a:r>
            <a:r>
              <a:rPr lang="es-ES" sz="1200" b="0" dirty="0" err="1"/>
              <a:t>propidium</a:t>
            </a:r>
            <a:r>
              <a:rPr lang="es-ES" sz="1200" b="0" dirty="0"/>
              <a:t> </a:t>
            </a:r>
            <a:r>
              <a:rPr lang="es-ES" sz="1200" b="0" dirty="0" err="1"/>
              <a:t>iodide</a:t>
            </a:r>
            <a:r>
              <a:rPr lang="es-ES" sz="1200" b="0" dirty="0"/>
              <a:t> in </a:t>
            </a:r>
            <a:r>
              <a:rPr lang="es-ES" sz="1200" b="0" dirty="0" err="1"/>
              <a:t>the</a:t>
            </a:r>
            <a:r>
              <a:rPr lang="es-ES" sz="1200" b="0" dirty="0"/>
              <a:t> </a:t>
            </a:r>
            <a:r>
              <a:rPr lang="es-ES" sz="1200" b="0" dirty="0" err="1"/>
              <a:t>populations</a:t>
            </a:r>
            <a:r>
              <a:rPr lang="es-ES" sz="1200" b="0" dirty="0"/>
              <a:t> </a:t>
            </a:r>
            <a:r>
              <a:rPr lang="es-ES" sz="1200" b="0" dirty="0" err="1"/>
              <a:t>marked</a:t>
            </a:r>
            <a:r>
              <a:rPr lang="es-ES" sz="1200" b="0" dirty="0"/>
              <a:t> as nephrin+ </a:t>
            </a:r>
            <a:r>
              <a:rPr lang="es-ES" sz="1200" b="0" dirty="0" err="1"/>
              <a:t>with</a:t>
            </a:r>
            <a:r>
              <a:rPr lang="es-ES" sz="1200" b="0" dirty="0"/>
              <a:t> </a:t>
            </a:r>
            <a:r>
              <a:rPr lang="es-ES" sz="1200" b="0" dirty="0" err="1"/>
              <a:t>different</a:t>
            </a:r>
            <a:r>
              <a:rPr lang="es-ES" sz="1200" b="0" dirty="0"/>
              <a:t> </a:t>
            </a:r>
            <a:r>
              <a:rPr lang="es-ES" sz="1200" b="0" dirty="0" err="1"/>
              <a:t>levels</a:t>
            </a:r>
            <a:r>
              <a:rPr lang="es-ES" sz="1200" b="0" dirty="0"/>
              <a:t> of lamin A. B) </a:t>
            </a:r>
            <a:r>
              <a:rPr lang="es-ES" sz="1200" b="0" dirty="0" err="1"/>
              <a:t>Determination</a:t>
            </a:r>
            <a:r>
              <a:rPr lang="es-ES" sz="1200" b="0" dirty="0"/>
              <a:t> of </a:t>
            </a:r>
            <a:r>
              <a:rPr lang="es-ES" sz="1200" b="0" dirty="0" err="1"/>
              <a:t>the</a:t>
            </a:r>
            <a:r>
              <a:rPr lang="es-ES" sz="1200" b="0" dirty="0"/>
              <a:t> </a:t>
            </a:r>
            <a:r>
              <a:rPr lang="es-ES" sz="1200" b="0" dirty="0" err="1"/>
              <a:t>content</a:t>
            </a:r>
            <a:r>
              <a:rPr lang="es-ES" sz="1200" b="0" dirty="0"/>
              <a:t> of </a:t>
            </a:r>
            <a:r>
              <a:rPr lang="es-ES" sz="1200" b="0" dirty="0" err="1"/>
              <a:t>annexin</a:t>
            </a:r>
            <a:r>
              <a:rPr lang="es-ES" sz="1200" b="0" dirty="0"/>
              <a:t> V in </a:t>
            </a:r>
            <a:r>
              <a:rPr lang="es-ES" sz="1200" b="0" dirty="0" err="1"/>
              <a:t>the</a:t>
            </a:r>
            <a:r>
              <a:rPr lang="es-ES" sz="1200" b="0" dirty="0"/>
              <a:t> </a:t>
            </a:r>
            <a:r>
              <a:rPr lang="es-ES" sz="1200" b="0" dirty="0" err="1"/>
              <a:t>populations</a:t>
            </a:r>
            <a:r>
              <a:rPr lang="es-ES" sz="1200" b="0" dirty="0"/>
              <a:t> </a:t>
            </a:r>
            <a:r>
              <a:rPr lang="es-ES" sz="1200" b="0" dirty="0" err="1"/>
              <a:t>marked</a:t>
            </a:r>
            <a:r>
              <a:rPr lang="es-ES" sz="1200" b="0" dirty="0"/>
              <a:t> as nephrin + </a:t>
            </a:r>
            <a:r>
              <a:rPr lang="es-ES" sz="1200" b="0" dirty="0" err="1"/>
              <a:t>with</a:t>
            </a:r>
            <a:r>
              <a:rPr lang="es-ES" sz="1200" b="0" dirty="0"/>
              <a:t> </a:t>
            </a:r>
            <a:r>
              <a:rPr lang="es-ES" sz="1200" b="0" dirty="0" err="1"/>
              <a:t>different</a:t>
            </a:r>
            <a:r>
              <a:rPr lang="es-ES" sz="1200" b="0" dirty="0"/>
              <a:t> </a:t>
            </a:r>
            <a:r>
              <a:rPr lang="es-ES" sz="1200" b="0" dirty="0" err="1"/>
              <a:t>levels</a:t>
            </a:r>
            <a:r>
              <a:rPr lang="es-ES" sz="1200" b="0" dirty="0"/>
              <a:t> of lamin A. MONO: </a:t>
            </a:r>
            <a:r>
              <a:rPr lang="es-ES" sz="1200" b="0" dirty="0" err="1"/>
              <a:t>mononucleated</a:t>
            </a:r>
            <a:r>
              <a:rPr lang="es-ES" sz="1200" b="0" dirty="0"/>
              <a:t> podocytes. SBP: </a:t>
            </a:r>
            <a:r>
              <a:rPr lang="es-ES" sz="1200" b="0" dirty="0" err="1"/>
              <a:t>Smal</a:t>
            </a:r>
            <a:r>
              <a:rPr lang="es-ES" sz="1200" b="0" dirty="0"/>
              <a:t> </a:t>
            </a:r>
            <a:r>
              <a:rPr lang="es-ES" sz="1200" b="0" dirty="0" err="1"/>
              <a:t>Binucleated</a:t>
            </a:r>
            <a:r>
              <a:rPr lang="es-ES" sz="1200" b="0" dirty="0"/>
              <a:t> Podocytes. LBP: </a:t>
            </a:r>
            <a:r>
              <a:rPr lang="es-ES" sz="1200" b="0" dirty="0" err="1"/>
              <a:t>Large</a:t>
            </a:r>
            <a:r>
              <a:rPr lang="es-ES" sz="1200" b="0" dirty="0"/>
              <a:t> </a:t>
            </a:r>
            <a:r>
              <a:rPr lang="es-ES" sz="1200" b="0" dirty="0" err="1"/>
              <a:t>Binucleated</a:t>
            </a:r>
            <a:r>
              <a:rPr lang="es-ES" sz="1200" b="0" dirty="0"/>
              <a:t> Podocytes. </a:t>
            </a:r>
            <a:endParaRPr lang="es-ES" sz="1200" b="1" dirty="0"/>
          </a:p>
          <a:p>
            <a:pPr algn="just"/>
            <a:endParaRPr lang="es-ES" sz="1200" dirty="0"/>
          </a:p>
        </p:txBody>
      </p:sp>
    </p:spTree>
    <p:extLst>
      <p:ext uri="{BB962C8B-B14F-4D97-AF65-F5344CB8AC3E}">
        <p14:creationId xmlns:p14="http://schemas.microsoft.com/office/powerpoint/2010/main" val="3226032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 name="Objeto 52">
            <a:extLst>
              <a:ext uri="{FF2B5EF4-FFF2-40B4-BE49-F238E27FC236}">
                <a16:creationId xmlns:a16="http://schemas.microsoft.com/office/drawing/2014/main" id="{88093F11-869E-6E26-0FDE-A1557790C9FB}"/>
              </a:ext>
            </a:extLst>
          </p:cNvPr>
          <p:cNvGraphicFramePr>
            <a:graphicFrameLocks noChangeAspect="1"/>
          </p:cNvGraphicFramePr>
          <p:nvPr>
            <p:extLst>
              <p:ext uri="{D42A27DB-BD31-4B8C-83A1-F6EECF244321}">
                <p14:modId xmlns:p14="http://schemas.microsoft.com/office/powerpoint/2010/main" val="86553471"/>
              </p:ext>
            </p:extLst>
          </p:nvPr>
        </p:nvGraphicFramePr>
        <p:xfrm>
          <a:off x="3633799" y="5417928"/>
          <a:ext cx="2545406" cy="1890809"/>
        </p:xfrm>
        <a:graphic>
          <a:graphicData uri="http://schemas.openxmlformats.org/presentationml/2006/ole">
            <mc:AlternateContent xmlns:mc="http://schemas.openxmlformats.org/markup-compatibility/2006">
              <mc:Choice xmlns:v="urn:schemas-microsoft-com:vml" Requires="v">
                <p:oleObj name="Prism 7" r:id="rId3" imgW="3599183" imgH="2672715" progId="Prism7.Document">
                  <p:embed/>
                </p:oleObj>
              </mc:Choice>
              <mc:Fallback>
                <p:oleObj name="Prism 7" r:id="rId3" imgW="3599183" imgH="2672715" progId="Prism7.Document">
                  <p:embed/>
                  <p:pic>
                    <p:nvPicPr>
                      <p:cNvPr id="53" name="Objeto 52">
                        <a:extLst>
                          <a:ext uri="{FF2B5EF4-FFF2-40B4-BE49-F238E27FC236}">
                            <a16:creationId xmlns:a16="http://schemas.microsoft.com/office/drawing/2014/main" id="{88093F11-869E-6E26-0FDE-A1557790C9FB}"/>
                          </a:ext>
                        </a:extLst>
                      </p:cNvPr>
                      <p:cNvPicPr/>
                      <p:nvPr/>
                    </p:nvPicPr>
                    <p:blipFill>
                      <a:blip r:embed="rId4"/>
                      <a:stretch>
                        <a:fillRect/>
                      </a:stretch>
                    </p:blipFill>
                    <p:spPr>
                      <a:xfrm>
                        <a:off x="3633799" y="5417928"/>
                        <a:ext cx="2545406" cy="1890809"/>
                      </a:xfrm>
                      <a:prstGeom prst="rect">
                        <a:avLst/>
                      </a:prstGeom>
                    </p:spPr>
                  </p:pic>
                </p:oleObj>
              </mc:Fallback>
            </mc:AlternateContent>
          </a:graphicData>
        </a:graphic>
      </p:graphicFrame>
      <p:sp>
        <p:nvSpPr>
          <p:cNvPr id="11" name="CuadroTexto 10">
            <a:extLst>
              <a:ext uri="{FF2B5EF4-FFF2-40B4-BE49-F238E27FC236}">
                <a16:creationId xmlns:a16="http://schemas.microsoft.com/office/drawing/2014/main" id="{9A5B31A6-7570-E835-AFE0-9C3D701227E2}"/>
              </a:ext>
            </a:extLst>
          </p:cNvPr>
          <p:cNvSpPr txBox="1"/>
          <p:nvPr/>
        </p:nvSpPr>
        <p:spPr>
          <a:xfrm>
            <a:off x="3281045" y="2441011"/>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c)</a:t>
            </a:r>
          </a:p>
        </p:txBody>
      </p:sp>
      <p:cxnSp>
        <p:nvCxnSpPr>
          <p:cNvPr id="27" name="Conector recto 26">
            <a:extLst>
              <a:ext uri="{FF2B5EF4-FFF2-40B4-BE49-F238E27FC236}">
                <a16:creationId xmlns:a16="http://schemas.microsoft.com/office/drawing/2014/main" id="{CC3234E1-132C-7EDF-97F6-25847951B2EE}"/>
              </a:ext>
            </a:extLst>
          </p:cNvPr>
          <p:cNvCxnSpPr>
            <a:cxnSpLocks/>
          </p:cNvCxnSpPr>
          <p:nvPr/>
        </p:nvCxnSpPr>
        <p:spPr>
          <a:xfrm>
            <a:off x="4493194" y="5444625"/>
            <a:ext cx="6443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6C362737-C33B-2FD7-7205-7C1280936361}"/>
              </a:ext>
            </a:extLst>
          </p:cNvPr>
          <p:cNvSpPr txBox="1"/>
          <p:nvPr/>
        </p:nvSpPr>
        <p:spPr>
          <a:xfrm>
            <a:off x="4505895" y="5266003"/>
            <a:ext cx="644333" cy="246221"/>
          </a:xfrm>
          <a:prstGeom prst="rect">
            <a:avLst/>
          </a:prstGeom>
          <a:noFill/>
        </p:spPr>
        <p:txBody>
          <a:bodyPr wrap="square" rtlCol="0">
            <a:spAutoFit/>
          </a:bodyPr>
          <a:lstStyle/>
          <a:p>
            <a:pPr algn="ctr"/>
            <a:r>
              <a:rPr lang="es-ES" sz="1000" b="1" dirty="0"/>
              <a:t>**</a:t>
            </a:r>
          </a:p>
        </p:txBody>
      </p:sp>
      <p:cxnSp>
        <p:nvCxnSpPr>
          <p:cNvPr id="30" name="Conector recto 29">
            <a:extLst>
              <a:ext uri="{FF2B5EF4-FFF2-40B4-BE49-F238E27FC236}">
                <a16:creationId xmlns:a16="http://schemas.microsoft.com/office/drawing/2014/main" id="{668DCBE1-EA41-8765-F8E5-CA659559F262}"/>
              </a:ext>
            </a:extLst>
          </p:cNvPr>
          <p:cNvCxnSpPr>
            <a:cxnSpLocks/>
          </p:cNvCxnSpPr>
          <p:nvPr/>
        </p:nvCxnSpPr>
        <p:spPr>
          <a:xfrm>
            <a:off x="5232135" y="5457623"/>
            <a:ext cx="66161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F9D88188-E700-E5CF-6D5D-2968345927D0}"/>
              </a:ext>
            </a:extLst>
          </p:cNvPr>
          <p:cNvCxnSpPr>
            <a:cxnSpLocks/>
          </p:cNvCxnSpPr>
          <p:nvPr/>
        </p:nvCxnSpPr>
        <p:spPr>
          <a:xfrm>
            <a:off x="4473868" y="3110221"/>
            <a:ext cx="66825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2C04F2F-E0D2-6145-E752-F29E7DAA53B2}"/>
              </a:ext>
            </a:extLst>
          </p:cNvPr>
          <p:cNvCxnSpPr>
            <a:cxnSpLocks/>
          </p:cNvCxnSpPr>
          <p:nvPr/>
        </p:nvCxnSpPr>
        <p:spPr>
          <a:xfrm>
            <a:off x="4470678" y="2758648"/>
            <a:ext cx="130752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CuadroTexto 42">
            <a:extLst>
              <a:ext uri="{FF2B5EF4-FFF2-40B4-BE49-F238E27FC236}">
                <a16:creationId xmlns:a16="http://schemas.microsoft.com/office/drawing/2014/main" id="{14590DD2-E66D-7E1D-CE2C-7BD5650F7415}"/>
              </a:ext>
            </a:extLst>
          </p:cNvPr>
          <p:cNvSpPr txBox="1"/>
          <p:nvPr/>
        </p:nvSpPr>
        <p:spPr>
          <a:xfrm>
            <a:off x="4483765" y="2577254"/>
            <a:ext cx="1307523" cy="246221"/>
          </a:xfrm>
          <a:prstGeom prst="rect">
            <a:avLst/>
          </a:prstGeom>
          <a:noFill/>
        </p:spPr>
        <p:txBody>
          <a:bodyPr wrap="square" rtlCol="0">
            <a:spAutoFit/>
          </a:bodyPr>
          <a:lstStyle/>
          <a:p>
            <a:pPr algn="ctr"/>
            <a:r>
              <a:rPr lang="es-ES" sz="1000" b="1" dirty="0"/>
              <a:t>***</a:t>
            </a:r>
          </a:p>
        </p:txBody>
      </p:sp>
      <p:sp>
        <p:nvSpPr>
          <p:cNvPr id="38" name="CuadroTexto 37">
            <a:extLst>
              <a:ext uri="{FF2B5EF4-FFF2-40B4-BE49-F238E27FC236}">
                <a16:creationId xmlns:a16="http://schemas.microsoft.com/office/drawing/2014/main" id="{9F91A504-F0B9-7B12-8AC5-EE596A2EC864}"/>
              </a:ext>
            </a:extLst>
          </p:cNvPr>
          <p:cNvSpPr txBox="1"/>
          <p:nvPr/>
        </p:nvSpPr>
        <p:spPr>
          <a:xfrm>
            <a:off x="3353368" y="64374"/>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a)</a:t>
            </a:r>
          </a:p>
        </p:txBody>
      </p:sp>
      <p:cxnSp>
        <p:nvCxnSpPr>
          <p:cNvPr id="44" name="Conector recto 43">
            <a:extLst>
              <a:ext uri="{FF2B5EF4-FFF2-40B4-BE49-F238E27FC236}">
                <a16:creationId xmlns:a16="http://schemas.microsoft.com/office/drawing/2014/main" id="{DE31C49A-0082-4C5A-1CB4-430C6B733857}"/>
              </a:ext>
            </a:extLst>
          </p:cNvPr>
          <p:cNvCxnSpPr>
            <a:cxnSpLocks/>
          </p:cNvCxnSpPr>
          <p:nvPr/>
        </p:nvCxnSpPr>
        <p:spPr>
          <a:xfrm>
            <a:off x="4616550" y="329199"/>
            <a:ext cx="136557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CuadroTexto 44">
            <a:extLst>
              <a:ext uri="{FF2B5EF4-FFF2-40B4-BE49-F238E27FC236}">
                <a16:creationId xmlns:a16="http://schemas.microsoft.com/office/drawing/2014/main" id="{37FF30F1-7566-62A0-0D13-D3F3A61EABB2}"/>
              </a:ext>
            </a:extLst>
          </p:cNvPr>
          <p:cNvSpPr txBox="1"/>
          <p:nvPr/>
        </p:nvSpPr>
        <p:spPr>
          <a:xfrm>
            <a:off x="4630398" y="134595"/>
            <a:ext cx="1365572" cy="246221"/>
          </a:xfrm>
          <a:prstGeom prst="rect">
            <a:avLst/>
          </a:prstGeom>
          <a:noFill/>
        </p:spPr>
        <p:txBody>
          <a:bodyPr wrap="square" rtlCol="0">
            <a:spAutoFit/>
          </a:bodyPr>
          <a:lstStyle/>
          <a:p>
            <a:pPr algn="ctr"/>
            <a:r>
              <a:rPr lang="es-ES" sz="1000" b="1" dirty="0"/>
              <a:t>***</a:t>
            </a:r>
          </a:p>
        </p:txBody>
      </p:sp>
      <p:cxnSp>
        <p:nvCxnSpPr>
          <p:cNvPr id="46" name="Conector recto 45">
            <a:extLst>
              <a:ext uri="{FF2B5EF4-FFF2-40B4-BE49-F238E27FC236}">
                <a16:creationId xmlns:a16="http://schemas.microsoft.com/office/drawing/2014/main" id="{7D6D4CAB-1667-D480-4F62-F2528F0E8313}"/>
              </a:ext>
            </a:extLst>
          </p:cNvPr>
          <p:cNvCxnSpPr>
            <a:cxnSpLocks/>
          </p:cNvCxnSpPr>
          <p:nvPr/>
        </p:nvCxnSpPr>
        <p:spPr>
          <a:xfrm>
            <a:off x="5319771" y="694602"/>
            <a:ext cx="68278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CuadroTexto 100">
            <a:extLst>
              <a:ext uri="{FF2B5EF4-FFF2-40B4-BE49-F238E27FC236}">
                <a16:creationId xmlns:a16="http://schemas.microsoft.com/office/drawing/2014/main" id="{7BBF109F-670E-84AE-9154-C2DE3AED829C}"/>
              </a:ext>
            </a:extLst>
          </p:cNvPr>
          <p:cNvSpPr txBox="1"/>
          <p:nvPr/>
        </p:nvSpPr>
        <p:spPr>
          <a:xfrm>
            <a:off x="3496945" y="4918645"/>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f)</a:t>
            </a:r>
          </a:p>
        </p:txBody>
      </p:sp>
      <p:sp>
        <p:nvSpPr>
          <p:cNvPr id="111" name="CuadroTexto 110">
            <a:extLst>
              <a:ext uri="{FF2B5EF4-FFF2-40B4-BE49-F238E27FC236}">
                <a16:creationId xmlns:a16="http://schemas.microsoft.com/office/drawing/2014/main" id="{0A4BA082-A14D-1801-C19C-A53A62551CE0}"/>
              </a:ext>
            </a:extLst>
          </p:cNvPr>
          <p:cNvSpPr txBox="1"/>
          <p:nvPr/>
        </p:nvSpPr>
        <p:spPr>
          <a:xfrm>
            <a:off x="5172768" y="5087357"/>
            <a:ext cx="780343" cy="400110"/>
          </a:xfrm>
          <a:prstGeom prst="rect">
            <a:avLst/>
          </a:prstGeom>
          <a:noFill/>
        </p:spPr>
        <p:txBody>
          <a:bodyPr wrap="square" rtlCol="0">
            <a:spAutoFit/>
          </a:bodyPr>
          <a:lstStyle/>
          <a:p>
            <a:pPr algn="ctr"/>
            <a:r>
              <a:rPr lang="es-ES" sz="1000" dirty="0" err="1"/>
              <a:t>ns</a:t>
            </a:r>
            <a:r>
              <a:rPr lang="es-ES" sz="1000" dirty="0"/>
              <a:t> p=0.12</a:t>
            </a:r>
          </a:p>
          <a:p>
            <a:pPr algn="ctr"/>
            <a:r>
              <a:rPr lang="es-ES" sz="1000" dirty="0"/>
              <a:t>(Δ= 230%)</a:t>
            </a:r>
          </a:p>
        </p:txBody>
      </p:sp>
      <p:sp>
        <p:nvSpPr>
          <p:cNvPr id="112" name="CuadroTexto 111">
            <a:extLst>
              <a:ext uri="{FF2B5EF4-FFF2-40B4-BE49-F238E27FC236}">
                <a16:creationId xmlns:a16="http://schemas.microsoft.com/office/drawing/2014/main" id="{36A80301-579F-B87F-8EED-C999B5B88608}"/>
              </a:ext>
            </a:extLst>
          </p:cNvPr>
          <p:cNvSpPr txBox="1"/>
          <p:nvPr/>
        </p:nvSpPr>
        <p:spPr>
          <a:xfrm>
            <a:off x="4502208" y="2946818"/>
            <a:ext cx="645633" cy="246221"/>
          </a:xfrm>
          <a:prstGeom prst="rect">
            <a:avLst/>
          </a:prstGeom>
          <a:noFill/>
        </p:spPr>
        <p:txBody>
          <a:bodyPr wrap="square" rtlCol="0">
            <a:spAutoFit/>
          </a:bodyPr>
          <a:lstStyle/>
          <a:p>
            <a:pPr algn="ctr"/>
            <a:r>
              <a:rPr lang="es-ES" sz="1000" dirty="0"/>
              <a:t>**</a:t>
            </a:r>
          </a:p>
        </p:txBody>
      </p:sp>
      <p:sp>
        <p:nvSpPr>
          <p:cNvPr id="15" name="CuadroTexto 14">
            <a:extLst>
              <a:ext uri="{FF2B5EF4-FFF2-40B4-BE49-F238E27FC236}">
                <a16:creationId xmlns:a16="http://schemas.microsoft.com/office/drawing/2014/main" id="{BD5426FC-369A-5375-87D4-6F0B40E2A920}"/>
              </a:ext>
            </a:extLst>
          </p:cNvPr>
          <p:cNvSpPr txBox="1"/>
          <p:nvPr/>
        </p:nvSpPr>
        <p:spPr>
          <a:xfrm>
            <a:off x="5177397" y="332368"/>
            <a:ext cx="850169" cy="400110"/>
          </a:xfrm>
          <a:prstGeom prst="rect">
            <a:avLst/>
          </a:prstGeom>
          <a:noFill/>
        </p:spPr>
        <p:txBody>
          <a:bodyPr wrap="square" rtlCol="0">
            <a:spAutoFit/>
          </a:bodyPr>
          <a:lstStyle/>
          <a:p>
            <a:pPr algn="ctr"/>
            <a:r>
              <a:rPr lang="es-ES" sz="1000" dirty="0"/>
              <a:t>$ p= 0.004</a:t>
            </a:r>
          </a:p>
          <a:p>
            <a:pPr algn="ctr"/>
            <a:r>
              <a:rPr lang="es-ES" sz="1000" dirty="0"/>
              <a:t>(Δ= 383%)</a:t>
            </a:r>
          </a:p>
        </p:txBody>
      </p:sp>
      <p:cxnSp>
        <p:nvCxnSpPr>
          <p:cNvPr id="19" name="Conector recto 18">
            <a:extLst>
              <a:ext uri="{FF2B5EF4-FFF2-40B4-BE49-F238E27FC236}">
                <a16:creationId xmlns:a16="http://schemas.microsoft.com/office/drawing/2014/main" id="{92AE06E6-49B5-424C-E8DD-65F2F75EE0C4}"/>
              </a:ext>
            </a:extLst>
          </p:cNvPr>
          <p:cNvCxnSpPr>
            <a:cxnSpLocks/>
          </p:cNvCxnSpPr>
          <p:nvPr/>
        </p:nvCxnSpPr>
        <p:spPr>
          <a:xfrm>
            <a:off x="4493194" y="5098056"/>
            <a:ext cx="1359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EFB06CFE-6C7F-1B46-6AB2-CE9F9D2FF0EA}"/>
              </a:ext>
            </a:extLst>
          </p:cNvPr>
          <p:cNvSpPr txBox="1"/>
          <p:nvPr/>
        </p:nvSpPr>
        <p:spPr>
          <a:xfrm>
            <a:off x="4505895" y="4919434"/>
            <a:ext cx="1359666" cy="246221"/>
          </a:xfrm>
          <a:prstGeom prst="rect">
            <a:avLst/>
          </a:prstGeom>
          <a:noFill/>
        </p:spPr>
        <p:txBody>
          <a:bodyPr wrap="square" rtlCol="0">
            <a:spAutoFit/>
          </a:bodyPr>
          <a:lstStyle/>
          <a:p>
            <a:pPr algn="ctr"/>
            <a:r>
              <a:rPr lang="es-ES" sz="1000" b="1" dirty="0"/>
              <a:t>*</a:t>
            </a:r>
          </a:p>
        </p:txBody>
      </p:sp>
      <p:graphicFrame>
        <p:nvGraphicFramePr>
          <p:cNvPr id="183" name="Objeto 182">
            <a:extLst>
              <a:ext uri="{FF2B5EF4-FFF2-40B4-BE49-F238E27FC236}">
                <a16:creationId xmlns:a16="http://schemas.microsoft.com/office/drawing/2014/main" id="{4979A485-A3EE-6966-54A3-D625F07B2102}"/>
              </a:ext>
            </a:extLst>
          </p:cNvPr>
          <p:cNvGraphicFramePr>
            <a:graphicFrameLocks noChangeAspect="1"/>
          </p:cNvGraphicFramePr>
          <p:nvPr>
            <p:extLst>
              <p:ext uri="{D42A27DB-BD31-4B8C-83A1-F6EECF244321}">
                <p14:modId xmlns:p14="http://schemas.microsoft.com/office/powerpoint/2010/main" val="3832364676"/>
              </p:ext>
            </p:extLst>
          </p:nvPr>
        </p:nvGraphicFramePr>
        <p:xfrm>
          <a:off x="3633799" y="418501"/>
          <a:ext cx="2771295" cy="2076379"/>
        </p:xfrm>
        <a:graphic>
          <a:graphicData uri="http://schemas.openxmlformats.org/presentationml/2006/ole">
            <mc:AlternateContent xmlns:mc="http://schemas.openxmlformats.org/markup-compatibility/2006">
              <mc:Choice xmlns:v="urn:schemas-microsoft-com:vml" Requires="v">
                <p:oleObj name="Prism 7" r:id="rId5" imgW="3678373" imgH="2756586" progId="Prism7.Document">
                  <p:embed/>
                </p:oleObj>
              </mc:Choice>
              <mc:Fallback>
                <p:oleObj name="Prism 7" r:id="rId5" imgW="3678373" imgH="2756586" progId="Prism7.Document">
                  <p:embed/>
                  <p:pic>
                    <p:nvPicPr>
                      <p:cNvPr id="183" name="Objeto 182">
                        <a:extLst>
                          <a:ext uri="{FF2B5EF4-FFF2-40B4-BE49-F238E27FC236}">
                            <a16:creationId xmlns:a16="http://schemas.microsoft.com/office/drawing/2014/main" id="{4979A485-A3EE-6966-54A3-D625F07B2102}"/>
                          </a:ext>
                        </a:extLst>
                      </p:cNvPr>
                      <p:cNvPicPr/>
                      <p:nvPr/>
                    </p:nvPicPr>
                    <p:blipFill>
                      <a:blip r:embed="rId6"/>
                      <a:stretch>
                        <a:fillRect/>
                      </a:stretch>
                    </p:blipFill>
                    <p:spPr>
                      <a:xfrm>
                        <a:off x="3633799" y="418501"/>
                        <a:ext cx="2771295" cy="2076379"/>
                      </a:xfrm>
                      <a:prstGeom prst="rect">
                        <a:avLst/>
                      </a:prstGeom>
                    </p:spPr>
                  </p:pic>
                </p:oleObj>
              </mc:Fallback>
            </mc:AlternateContent>
          </a:graphicData>
        </a:graphic>
      </p:graphicFrame>
      <p:graphicFrame>
        <p:nvGraphicFramePr>
          <p:cNvPr id="188" name="Objeto 187">
            <a:extLst>
              <a:ext uri="{FF2B5EF4-FFF2-40B4-BE49-F238E27FC236}">
                <a16:creationId xmlns:a16="http://schemas.microsoft.com/office/drawing/2014/main" id="{AD73EB9D-AE7C-D1F1-4DBD-58C41E6096C6}"/>
              </a:ext>
            </a:extLst>
          </p:cNvPr>
          <p:cNvGraphicFramePr>
            <a:graphicFrameLocks noChangeAspect="1"/>
          </p:cNvGraphicFramePr>
          <p:nvPr>
            <p:extLst>
              <p:ext uri="{D42A27DB-BD31-4B8C-83A1-F6EECF244321}">
                <p14:modId xmlns:p14="http://schemas.microsoft.com/office/powerpoint/2010/main" val="3845553166"/>
              </p:ext>
            </p:extLst>
          </p:nvPr>
        </p:nvGraphicFramePr>
        <p:xfrm>
          <a:off x="3425678" y="2949312"/>
          <a:ext cx="2844306" cy="2013371"/>
        </p:xfrm>
        <a:graphic>
          <a:graphicData uri="http://schemas.openxmlformats.org/presentationml/2006/ole">
            <mc:AlternateContent xmlns:mc="http://schemas.openxmlformats.org/markup-compatibility/2006">
              <mc:Choice xmlns:v="urn:schemas-microsoft-com:vml" Requires="v">
                <p:oleObj name="Prism 7" r:id="rId7" imgW="3777360" imgH="2672715" progId="Prism7.Document">
                  <p:embed/>
                </p:oleObj>
              </mc:Choice>
              <mc:Fallback>
                <p:oleObj name="Prism 7" r:id="rId7" imgW="3777360" imgH="2672715" progId="Prism7.Document">
                  <p:embed/>
                  <p:pic>
                    <p:nvPicPr>
                      <p:cNvPr id="188" name="Objeto 187">
                        <a:extLst>
                          <a:ext uri="{FF2B5EF4-FFF2-40B4-BE49-F238E27FC236}">
                            <a16:creationId xmlns:a16="http://schemas.microsoft.com/office/drawing/2014/main" id="{AD73EB9D-AE7C-D1F1-4DBD-58C41E6096C6}"/>
                          </a:ext>
                        </a:extLst>
                      </p:cNvPr>
                      <p:cNvPicPr/>
                      <p:nvPr/>
                    </p:nvPicPr>
                    <p:blipFill>
                      <a:blip r:embed="rId8"/>
                      <a:stretch>
                        <a:fillRect/>
                      </a:stretch>
                    </p:blipFill>
                    <p:spPr>
                      <a:xfrm>
                        <a:off x="3425678" y="2949312"/>
                        <a:ext cx="2844306" cy="2013371"/>
                      </a:xfrm>
                      <a:prstGeom prst="rect">
                        <a:avLst/>
                      </a:prstGeom>
                    </p:spPr>
                  </p:pic>
                </p:oleObj>
              </mc:Fallback>
            </mc:AlternateContent>
          </a:graphicData>
        </a:graphic>
      </p:graphicFrame>
      <p:sp>
        <p:nvSpPr>
          <p:cNvPr id="8" name="CuadroTexto 7">
            <a:extLst>
              <a:ext uri="{FF2B5EF4-FFF2-40B4-BE49-F238E27FC236}">
                <a16:creationId xmlns:a16="http://schemas.microsoft.com/office/drawing/2014/main" id="{A6EB86F8-7BB5-55C1-AA96-C2C3F1C08BA5}"/>
              </a:ext>
            </a:extLst>
          </p:cNvPr>
          <p:cNvSpPr txBox="1"/>
          <p:nvPr/>
        </p:nvSpPr>
        <p:spPr>
          <a:xfrm>
            <a:off x="218304" y="4939505"/>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e)</a:t>
            </a:r>
          </a:p>
        </p:txBody>
      </p:sp>
      <p:graphicFrame>
        <p:nvGraphicFramePr>
          <p:cNvPr id="9" name="Objeto 8">
            <a:extLst>
              <a:ext uri="{FF2B5EF4-FFF2-40B4-BE49-F238E27FC236}">
                <a16:creationId xmlns:a16="http://schemas.microsoft.com/office/drawing/2014/main" id="{BE43E356-A3AB-EF67-B958-750D73AA3A77}"/>
              </a:ext>
            </a:extLst>
          </p:cNvPr>
          <p:cNvGraphicFramePr>
            <a:graphicFrameLocks noChangeAspect="1"/>
          </p:cNvGraphicFramePr>
          <p:nvPr>
            <p:extLst>
              <p:ext uri="{D42A27DB-BD31-4B8C-83A1-F6EECF244321}">
                <p14:modId xmlns:p14="http://schemas.microsoft.com/office/powerpoint/2010/main" val="1079359724"/>
              </p:ext>
            </p:extLst>
          </p:nvPr>
        </p:nvGraphicFramePr>
        <p:xfrm>
          <a:off x="426616" y="5327151"/>
          <a:ext cx="2706808" cy="2013368"/>
        </p:xfrm>
        <a:graphic>
          <a:graphicData uri="http://schemas.openxmlformats.org/presentationml/2006/ole">
            <mc:AlternateContent xmlns:mc="http://schemas.openxmlformats.org/markup-compatibility/2006">
              <mc:Choice xmlns:v="urn:schemas-microsoft-com:vml" Requires="v">
                <p:oleObj name="Prism 7" r:id="rId9" imgW="3594503" imgH="2672715" progId="Prism7.Document">
                  <p:embed/>
                </p:oleObj>
              </mc:Choice>
              <mc:Fallback>
                <p:oleObj name="Prism 7" r:id="rId9" imgW="3594503" imgH="2672715" progId="Prism7.Document">
                  <p:embed/>
                  <p:pic>
                    <p:nvPicPr>
                      <p:cNvPr id="9" name="Objeto 8">
                        <a:extLst>
                          <a:ext uri="{FF2B5EF4-FFF2-40B4-BE49-F238E27FC236}">
                            <a16:creationId xmlns:a16="http://schemas.microsoft.com/office/drawing/2014/main" id="{BE43E356-A3AB-EF67-B958-750D73AA3A77}"/>
                          </a:ext>
                        </a:extLst>
                      </p:cNvPr>
                      <p:cNvPicPr/>
                      <p:nvPr/>
                    </p:nvPicPr>
                    <p:blipFill>
                      <a:blip r:embed="rId10"/>
                      <a:stretch>
                        <a:fillRect/>
                      </a:stretch>
                    </p:blipFill>
                    <p:spPr>
                      <a:xfrm>
                        <a:off x="426616" y="5327151"/>
                        <a:ext cx="2706808" cy="2013368"/>
                      </a:xfrm>
                      <a:prstGeom prst="rect">
                        <a:avLst/>
                      </a:prstGeom>
                    </p:spPr>
                  </p:pic>
                </p:oleObj>
              </mc:Fallback>
            </mc:AlternateContent>
          </a:graphicData>
        </a:graphic>
      </p:graphicFrame>
      <p:sp>
        <p:nvSpPr>
          <p:cNvPr id="10" name="CuadroTexto 9">
            <a:extLst>
              <a:ext uri="{FF2B5EF4-FFF2-40B4-BE49-F238E27FC236}">
                <a16:creationId xmlns:a16="http://schemas.microsoft.com/office/drawing/2014/main" id="{5D3B7386-A1C8-5EEE-0E06-5B1044CF3CA2}"/>
              </a:ext>
            </a:extLst>
          </p:cNvPr>
          <p:cNvSpPr txBox="1"/>
          <p:nvPr/>
        </p:nvSpPr>
        <p:spPr>
          <a:xfrm>
            <a:off x="312493" y="2424510"/>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b)</a:t>
            </a:r>
          </a:p>
        </p:txBody>
      </p:sp>
      <p:cxnSp>
        <p:nvCxnSpPr>
          <p:cNvPr id="13" name="Conector recto 12">
            <a:extLst>
              <a:ext uri="{FF2B5EF4-FFF2-40B4-BE49-F238E27FC236}">
                <a16:creationId xmlns:a16="http://schemas.microsoft.com/office/drawing/2014/main" id="{BACB6EAD-618A-5565-E090-4268360C3896}"/>
              </a:ext>
            </a:extLst>
          </p:cNvPr>
          <p:cNvCxnSpPr>
            <a:cxnSpLocks/>
          </p:cNvCxnSpPr>
          <p:nvPr/>
        </p:nvCxnSpPr>
        <p:spPr>
          <a:xfrm>
            <a:off x="1444023" y="2748938"/>
            <a:ext cx="129338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227DE9CC-A285-B92E-B4FD-D7811554986A}"/>
              </a:ext>
            </a:extLst>
          </p:cNvPr>
          <p:cNvSpPr txBox="1"/>
          <p:nvPr/>
        </p:nvSpPr>
        <p:spPr>
          <a:xfrm>
            <a:off x="1455439" y="2534959"/>
            <a:ext cx="1293383" cy="246221"/>
          </a:xfrm>
          <a:prstGeom prst="rect">
            <a:avLst/>
          </a:prstGeom>
          <a:noFill/>
        </p:spPr>
        <p:txBody>
          <a:bodyPr wrap="square" rtlCol="0">
            <a:spAutoFit/>
          </a:bodyPr>
          <a:lstStyle/>
          <a:p>
            <a:pPr algn="ctr"/>
            <a:r>
              <a:rPr lang="es-ES" sz="1000" b="1" dirty="0"/>
              <a:t>**</a:t>
            </a:r>
          </a:p>
        </p:txBody>
      </p:sp>
      <p:sp>
        <p:nvSpPr>
          <p:cNvPr id="16" name="CuadroTexto 15">
            <a:extLst>
              <a:ext uri="{FF2B5EF4-FFF2-40B4-BE49-F238E27FC236}">
                <a16:creationId xmlns:a16="http://schemas.microsoft.com/office/drawing/2014/main" id="{3F10D93C-ECDA-3D43-854A-D9327F7478F6}"/>
              </a:ext>
            </a:extLst>
          </p:cNvPr>
          <p:cNvSpPr txBox="1"/>
          <p:nvPr/>
        </p:nvSpPr>
        <p:spPr>
          <a:xfrm>
            <a:off x="2039358" y="2718010"/>
            <a:ext cx="850169" cy="400110"/>
          </a:xfrm>
          <a:prstGeom prst="rect">
            <a:avLst/>
          </a:prstGeom>
          <a:noFill/>
        </p:spPr>
        <p:txBody>
          <a:bodyPr wrap="square" rtlCol="0">
            <a:spAutoFit/>
          </a:bodyPr>
          <a:lstStyle/>
          <a:p>
            <a:pPr algn="ctr"/>
            <a:r>
              <a:rPr lang="es-ES" sz="1000" dirty="0"/>
              <a:t>$ p= 0.05</a:t>
            </a:r>
          </a:p>
          <a:p>
            <a:pPr algn="ctr"/>
            <a:r>
              <a:rPr lang="es-ES" sz="1000" dirty="0"/>
              <a:t>(Δ= 399%)</a:t>
            </a:r>
          </a:p>
        </p:txBody>
      </p:sp>
      <p:cxnSp>
        <p:nvCxnSpPr>
          <p:cNvPr id="17" name="Conector recto 16">
            <a:extLst>
              <a:ext uri="{FF2B5EF4-FFF2-40B4-BE49-F238E27FC236}">
                <a16:creationId xmlns:a16="http://schemas.microsoft.com/office/drawing/2014/main" id="{A5E19C34-525E-8D9C-74EC-0D260CFE495C}"/>
              </a:ext>
            </a:extLst>
          </p:cNvPr>
          <p:cNvCxnSpPr>
            <a:cxnSpLocks/>
          </p:cNvCxnSpPr>
          <p:nvPr/>
        </p:nvCxnSpPr>
        <p:spPr>
          <a:xfrm>
            <a:off x="2140435" y="3088236"/>
            <a:ext cx="6326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8" name="Objeto 17">
            <a:extLst>
              <a:ext uri="{FF2B5EF4-FFF2-40B4-BE49-F238E27FC236}">
                <a16:creationId xmlns:a16="http://schemas.microsoft.com/office/drawing/2014/main" id="{53C328A1-043D-635F-F666-80418BE576C1}"/>
              </a:ext>
            </a:extLst>
          </p:cNvPr>
          <p:cNvGraphicFramePr>
            <a:graphicFrameLocks noChangeAspect="1"/>
          </p:cNvGraphicFramePr>
          <p:nvPr>
            <p:extLst>
              <p:ext uri="{D42A27DB-BD31-4B8C-83A1-F6EECF244321}">
                <p14:modId xmlns:p14="http://schemas.microsoft.com/office/powerpoint/2010/main" val="3981545114"/>
              </p:ext>
            </p:extLst>
          </p:nvPr>
        </p:nvGraphicFramePr>
        <p:xfrm>
          <a:off x="312493" y="2946526"/>
          <a:ext cx="2820931" cy="1996826"/>
        </p:xfrm>
        <a:graphic>
          <a:graphicData uri="http://schemas.openxmlformats.org/presentationml/2006/ole">
            <mc:AlternateContent xmlns:mc="http://schemas.openxmlformats.org/markup-compatibility/2006">
              <mc:Choice xmlns:v="urn:schemas-microsoft-com:vml" Requires="v">
                <p:oleObj name="Prism 7" r:id="rId11" imgW="3777360" imgH="2672715" progId="Prism7.Document">
                  <p:embed/>
                </p:oleObj>
              </mc:Choice>
              <mc:Fallback>
                <p:oleObj name="Prism 7" r:id="rId11" imgW="3777360" imgH="2672715" progId="Prism7.Document">
                  <p:embed/>
                  <p:pic>
                    <p:nvPicPr>
                      <p:cNvPr id="18" name="Objeto 17">
                        <a:extLst>
                          <a:ext uri="{FF2B5EF4-FFF2-40B4-BE49-F238E27FC236}">
                            <a16:creationId xmlns:a16="http://schemas.microsoft.com/office/drawing/2014/main" id="{53C328A1-043D-635F-F666-80418BE576C1}"/>
                          </a:ext>
                        </a:extLst>
                      </p:cNvPr>
                      <p:cNvPicPr/>
                      <p:nvPr/>
                    </p:nvPicPr>
                    <p:blipFill>
                      <a:blip r:embed="rId12"/>
                      <a:stretch>
                        <a:fillRect/>
                      </a:stretch>
                    </p:blipFill>
                    <p:spPr>
                      <a:xfrm>
                        <a:off x="312493" y="2946526"/>
                        <a:ext cx="2820931" cy="1996826"/>
                      </a:xfrm>
                      <a:prstGeom prst="rect">
                        <a:avLst/>
                      </a:prstGeom>
                    </p:spPr>
                  </p:pic>
                </p:oleObj>
              </mc:Fallback>
            </mc:AlternateContent>
          </a:graphicData>
        </a:graphic>
      </p:graphicFrame>
      <p:cxnSp>
        <p:nvCxnSpPr>
          <p:cNvPr id="21" name="Conector recto 20">
            <a:extLst>
              <a:ext uri="{FF2B5EF4-FFF2-40B4-BE49-F238E27FC236}">
                <a16:creationId xmlns:a16="http://schemas.microsoft.com/office/drawing/2014/main" id="{507B7A7F-D804-6025-144A-B374001FD284}"/>
              </a:ext>
            </a:extLst>
          </p:cNvPr>
          <p:cNvCxnSpPr>
            <a:cxnSpLocks/>
          </p:cNvCxnSpPr>
          <p:nvPr/>
        </p:nvCxnSpPr>
        <p:spPr>
          <a:xfrm>
            <a:off x="1439021" y="5603149"/>
            <a:ext cx="58666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2BDF4E48-47B0-B301-B0FE-590F44B4B46F}"/>
              </a:ext>
            </a:extLst>
          </p:cNvPr>
          <p:cNvSpPr txBox="1"/>
          <p:nvPr/>
        </p:nvSpPr>
        <p:spPr>
          <a:xfrm>
            <a:off x="1452428" y="5430248"/>
            <a:ext cx="586669" cy="246221"/>
          </a:xfrm>
          <a:prstGeom prst="rect">
            <a:avLst/>
          </a:prstGeom>
          <a:noFill/>
        </p:spPr>
        <p:txBody>
          <a:bodyPr wrap="square" rtlCol="0">
            <a:spAutoFit/>
          </a:bodyPr>
          <a:lstStyle/>
          <a:p>
            <a:pPr algn="ctr"/>
            <a:r>
              <a:rPr lang="es-ES" sz="1000" b="1" dirty="0"/>
              <a:t>****</a:t>
            </a:r>
          </a:p>
        </p:txBody>
      </p:sp>
      <p:cxnSp>
        <p:nvCxnSpPr>
          <p:cNvPr id="23" name="Conector recto 22">
            <a:extLst>
              <a:ext uri="{FF2B5EF4-FFF2-40B4-BE49-F238E27FC236}">
                <a16:creationId xmlns:a16="http://schemas.microsoft.com/office/drawing/2014/main" id="{8634B446-23F8-22FA-16DE-66BC577172C7}"/>
              </a:ext>
            </a:extLst>
          </p:cNvPr>
          <p:cNvCxnSpPr>
            <a:cxnSpLocks/>
          </p:cNvCxnSpPr>
          <p:nvPr/>
        </p:nvCxnSpPr>
        <p:spPr>
          <a:xfrm>
            <a:off x="2183948" y="5603179"/>
            <a:ext cx="58666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36C0A06D-39DD-BA60-681D-1B3934F40EED}"/>
              </a:ext>
            </a:extLst>
          </p:cNvPr>
          <p:cNvSpPr txBox="1"/>
          <p:nvPr/>
        </p:nvSpPr>
        <p:spPr>
          <a:xfrm>
            <a:off x="2103097" y="5211240"/>
            <a:ext cx="718391" cy="400110"/>
          </a:xfrm>
          <a:prstGeom prst="rect">
            <a:avLst/>
          </a:prstGeom>
          <a:noFill/>
        </p:spPr>
        <p:txBody>
          <a:bodyPr wrap="square" rtlCol="0">
            <a:spAutoFit/>
          </a:bodyPr>
          <a:lstStyle/>
          <a:p>
            <a:pPr algn="ctr"/>
            <a:r>
              <a:rPr lang="es-ES" sz="1000" dirty="0"/>
              <a:t>$ p=0.02</a:t>
            </a:r>
          </a:p>
          <a:p>
            <a:pPr algn="ctr"/>
            <a:r>
              <a:rPr lang="es-ES" sz="1000" dirty="0"/>
              <a:t>(Δ= 515%)</a:t>
            </a:r>
          </a:p>
        </p:txBody>
      </p:sp>
      <p:cxnSp>
        <p:nvCxnSpPr>
          <p:cNvPr id="25" name="Conector recto 24">
            <a:extLst>
              <a:ext uri="{FF2B5EF4-FFF2-40B4-BE49-F238E27FC236}">
                <a16:creationId xmlns:a16="http://schemas.microsoft.com/office/drawing/2014/main" id="{5EB8E08B-1B1D-7B0E-4E57-813712C7D673}"/>
              </a:ext>
            </a:extLst>
          </p:cNvPr>
          <p:cNvCxnSpPr>
            <a:cxnSpLocks/>
          </p:cNvCxnSpPr>
          <p:nvPr/>
        </p:nvCxnSpPr>
        <p:spPr>
          <a:xfrm>
            <a:off x="1439021" y="5270907"/>
            <a:ext cx="131818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CuadroTexto 25">
            <a:extLst>
              <a:ext uri="{FF2B5EF4-FFF2-40B4-BE49-F238E27FC236}">
                <a16:creationId xmlns:a16="http://schemas.microsoft.com/office/drawing/2014/main" id="{4E156843-63EF-0A61-CA99-9C984C4E8AC5}"/>
              </a:ext>
            </a:extLst>
          </p:cNvPr>
          <p:cNvSpPr txBox="1"/>
          <p:nvPr/>
        </p:nvSpPr>
        <p:spPr>
          <a:xfrm>
            <a:off x="1452428" y="5072606"/>
            <a:ext cx="1318189" cy="246221"/>
          </a:xfrm>
          <a:prstGeom prst="rect">
            <a:avLst/>
          </a:prstGeom>
          <a:noFill/>
        </p:spPr>
        <p:txBody>
          <a:bodyPr wrap="square" rtlCol="0">
            <a:spAutoFit/>
          </a:bodyPr>
          <a:lstStyle/>
          <a:p>
            <a:pPr algn="ctr"/>
            <a:r>
              <a:rPr lang="es-ES" sz="1000" b="1" dirty="0"/>
              <a:t>**</a:t>
            </a:r>
          </a:p>
        </p:txBody>
      </p:sp>
      <p:cxnSp>
        <p:nvCxnSpPr>
          <p:cNvPr id="2" name="Conector recto 1">
            <a:extLst>
              <a:ext uri="{FF2B5EF4-FFF2-40B4-BE49-F238E27FC236}">
                <a16:creationId xmlns:a16="http://schemas.microsoft.com/office/drawing/2014/main" id="{01F39292-F3D4-359E-27C5-5DAA1F660EE6}"/>
              </a:ext>
            </a:extLst>
          </p:cNvPr>
          <p:cNvCxnSpPr>
            <a:cxnSpLocks/>
          </p:cNvCxnSpPr>
          <p:nvPr/>
        </p:nvCxnSpPr>
        <p:spPr>
          <a:xfrm>
            <a:off x="5201203" y="3111805"/>
            <a:ext cx="68278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uadroTexto 2">
            <a:extLst>
              <a:ext uri="{FF2B5EF4-FFF2-40B4-BE49-F238E27FC236}">
                <a16:creationId xmlns:a16="http://schemas.microsoft.com/office/drawing/2014/main" id="{E631DC7E-E7AA-EDCD-116D-38F9DFFC8AB9}"/>
              </a:ext>
            </a:extLst>
          </p:cNvPr>
          <p:cNvSpPr txBox="1"/>
          <p:nvPr/>
        </p:nvSpPr>
        <p:spPr>
          <a:xfrm>
            <a:off x="5058829" y="2749571"/>
            <a:ext cx="850169" cy="400110"/>
          </a:xfrm>
          <a:prstGeom prst="rect">
            <a:avLst/>
          </a:prstGeom>
          <a:noFill/>
        </p:spPr>
        <p:txBody>
          <a:bodyPr wrap="square" rtlCol="0">
            <a:spAutoFit/>
          </a:bodyPr>
          <a:lstStyle/>
          <a:p>
            <a:pPr algn="ctr"/>
            <a:r>
              <a:rPr lang="es-ES" sz="1000" dirty="0"/>
              <a:t>$ p= 0.006</a:t>
            </a:r>
          </a:p>
          <a:p>
            <a:pPr algn="ctr"/>
            <a:r>
              <a:rPr lang="es-ES" sz="1000" dirty="0"/>
              <a:t>(Δ= 463%)</a:t>
            </a:r>
          </a:p>
        </p:txBody>
      </p:sp>
      <p:sp>
        <p:nvSpPr>
          <p:cNvPr id="4" name="CuadroTexto 3">
            <a:extLst>
              <a:ext uri="{FF2B5EF4-FFF2-40B4-BE49-F238E27FC236}">
                <a16:creationId xmlns:a16="http://schemas.microsoft.com/office/drawing/2014/main" id="{66C687D4-C584-0A98-8F2D-3C312917F04E}"/>
              </a:ext>
            </a:extLst>
          </p:cNvPr>
          <p:cNvSpPr txBox="1"/>
          <p:nvPr/>
        </p:nvSpPr>
        <p:spPr>
          <a:xfrm>
            <a:off x="220306" y="7308737"/>
            <a:ext cx="6211078" cy="1938992"/>
          </a:xfrm>
          <a:prstGeom prst="rect">
            <a:avLst/>
          </a:prstGeom>
          <a:noFill/>
        </p:spPr>
        <p:txBody>
          <a:bodyPr wrap="square" rtlCol="0">
            <a:spAutoFit/>
          </a:bodyPr>
          <a:lstStyle/>
          <a:p>
            <a:pPr algn="just"/>
            <a:r>
              <a:rPr lang="es-ES" sz="1200" b="1" dirty="0" err="1">
                <a:latin typeface="Times New Roman" panose="02020603050405020304" pitchFamily="18" charset="0"/>
                <a:cs typeface="Times New Roman" panose="02020603050405020304" pitchFamily="18" charset="0"/>
              </a:rPr>
              <a:t>Supplementary</a:t>
            </a:r>
            <a:r>
              <a:rPr lang="es-ES" sz="1200" b="1" dirty="0">
                <a:latin typeface="Times New Roman" panose="02020603050405020304" pitchFamily="18" charset="0"/>
                <a:cs typeface="Times New Roman" panose="02020603050405020304" pitchFamily="18" charset="0"/>
              </a:rPr>
              <a:t> Figure S3. </a:t>
            </a:r>
            <a:r>
              <a:rPr lang="es-ES" sz="1200" b="1" dirty="0" err="1">
                <a:latin typeface="Times New Roman" panose="02020603050405020304" pitchFamily="18" charset="0"/>
                <a:cs typeface="Times New Roman" panose="02020603050405020304" pitchFamily="18" charset="0"/>
              </a:rPr>
              <a:t>Concentration</a:t>
            </a:r>
            <a:r>
              <a:rPr lang="es-ES" sz="1200" b="1" dirty="0">
                <a:latin typeface="Times New Roman" panose="02020603050405020304" pitchFamily="18" charset="0"/>
                <a:cs typeface="Times New Roman" panose="02020603050405020304" pitchFamily="18" charset="0"/>
              </a:rPr>
              <a:t> </a:t>
            </a:r>
            <a:r>
              <a:rPr lang="es-ES" sz="1200" b="1" dirty="0" err="1">
                <a:latin typeface="Times New Roman" panose="02020603050405020304" pitchFamily="18" charset="0"/>
                <a:cs typeface="Times New Roman" panose="02020603050405020304" pitchFamily="18" charset="0"/>
              </a:rPr>
              <a:t>analysis</a:t>
            </a:r>
            <a:r>
              <a:rPr lang="es-ES" sz="1200" b="1" dirty="0">
                <a:latin typeface="Times New Roman" panose="02020603050405020304" pitchFamily="18" charset="0"/>
                <a:cs typeface="Times New Roman" panose="02020603050405020304" pitchFamily="18" charset="0"/>
              </a:rPr>
              <a:t> of </a:t>
            </a:r>
            <a:r>
              <a:rPr lang="es-ES" sz="1200" b="1" dirty="0" err="1">
                <a:latin typeface="Times New Roman" panose="02020603050405020304" pitchFamily="18" charset="0"/>
                <a:cs typeface="Times New Roman" panose="02020603050405020304" pitchFamily="18" charset="0"/>
              </a:rPr>
              <a:t>different</a:t>
            </a:r>
            <a:r>
              <a:rPr lang="es-ES" sz="1200" b="1" dirty="0">
                <a:latin typeface="Times New Roman" panose="02020603050405020304" pitchFamily="18" charset="0"/>
                <a:cs typeface="Times New Roman" panose="02020603050405020304" pitchFamily="18" charset="0"/>
              </a:rPr>
              <a:t> podocytes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Determination</a:t>
            </a:r>
            <a:r>
              <a:rPr lang="es-ES" sz="1200" dirty="0">
                <a:latin typeface="Times New Roman" panose="02020603050405020304" pitchFamily="18" charset="0"/>
                <a:cs typeface="Times New Roman" panose="02020603050405020304" pitchFamily="18" charset="0"/>
              </a:rPr>
              <a:t> of </a:t>
            </a:r>
            <a:r>
              <a:rPr lang="es-ES" sz="1200" dirty="0" err="1">
                <a:latin typeface="Times New Roman" panose="02020603050405020304" pitchFamily="18" charset="0"/>
                <a:cs typeface="Times New Roman" panose="02020603050405020304" pitchFamily="18" charset="0"/>
              </a:rPr>
              <a:t>the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concentration</a:t>
            </a:r>
            <a:r>
              <a:rPr lang="es-ES" sz="1200" dirty="0">
                <a:latin typeface="Times New Roman" panose="02020603050405020304" pitchFamily="18" charset="0"/>
                <a:cs typeface="Times New Roman" panose="02020603050405020304" pitchFamily="18" charset="0"/>
              </a:rPr>
              <a:t> and </a:t>
            </a:r>
            <a:r>
              <a:rPr lang="es-ES" sz="1200" dirty="0" err="1">
                <a:latin typeface="Times New Roman" panose="02020603050405020304" pitchFamily="18" charset="0"/>
                <a:cs typeface="Times New Roman" panose="02020603050405020304" pitchFamily="18" charset="0"/>
              </a:rPr>
              <a:t>percentage</a:t>
            </a:r>
            <a:r>
              <a:rPr lang="es-ES" sz="1200" dirty="0">
                <a:latin typeface="Times New Roman" panose="02020603050405020304" pitchFamily="18" charset="0"/>
                <a:cs typeface="Times New Roman" panose="02020603050405020304" pitchFamily="18" charset="0"/>
              </a:rPr>
              <a:t> of </a:t>
            </a:r>
            <a:r>
              <a:rPr lang="es-ES" sz="1200" dirty="0" err="1">
                <a:latin typeface="Times New Roman" panose="02020603050405020304" pitchFamily="18" charset="0"/>
                <a:cs typeface="Times New Roman" panose="02020603050405020304" pitchFamily="18" charset="0"/>
              </a:rPr>
              <a:t>change</a:t>
            </a:r>
            <a:r>
              <a:rPr lang="es-ES" sz="1200" dirty="0">
                <a:latin typeface="Times New Roman" panose="02020603050405020304" pitchFamily="18" charset="0"/>
                <a:cs typeface="Times New Roman" panose="02020603050405020304" pitchFamily="18" charset="0"/>
              </a:rPr>
              <a:t> of a) total, b) </a:t>
            </a:r>
            <a:r>
              <a:rPr lang="es-ES" sz="1200" dirty="0" err="1">
                <a:latin typeface="Times New Roman" panose="02020603050405020304" pitchFamily="18" charset="0"/>
                <a:cs typeface="Times New Roman" panose="02020603050405020304" pitchFamily="18" charset="0"/>
              </a:rPr>
              <a:t>mononucleated</a:t>
            </a:r>
            <a:r>
              <a:rPr lang="es-ES" sz="1200" dirty="0">
                <a:latin typeface="Times New Roman" panose="02020603050405020304" pitchFamily="18" charset="0"/>
                <a:cs typeface="Times New Roman" panose="02020603050405020304" pitchFamily="18" charset="0"/>
              </a:rPr>
              <a:t>, c)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d) Small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e) </a:t>
            </a:r>
            <a:r>
              <a:rPr lang="es-ES" sz="1200" dirty="0" err="1">
                <a:latin typeface="Times New Roman" panose="02020603050405020304" pitchFamily="18" charset="0"/>
                <a:cs typeface="Times New Roman" panose="02020603050405020304" pitchFamily="18" charset="0"/>
              </a:rPr>
              <a:t>Large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and f) </a:t>
            </a:r>
            <a:r>
              <a:rPr lang="es-ES" sz="1200" dirty="0" err="1">
                <a:latin typeface="Times New Roman" panose="02020603050405020304" pitchFamily="18" charset="0"/>
                <a:cs typeface="Times New Roman" panose="02020603050405020304" pitchFamily="18" charset="0"/>
              </a:rPr>
              <a:t>mononucleated</a:t>
            </a:r>
            <a:r>
              <a:rPr lang="es-ES" sz="1200" dirty="0">
                <a:latin typeface="Times New Roman" panose="02020603050405020304" pitchFamily="18" charset="0"/>
                <a:cs typeface="Times New Roman" panose="02020603050405020304" pitchFamily="18" charset="0"/>
              </a:rPr>
              <a:t>/</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a:t>
            </a:r>
            <a:r>
              <a:rPr lang="es-ES" sz="1200" dirty="0" err="1">
                <a:latin typeface="Times New Roman" panose="02020603050405020304" pitchFamily="18" charset="0"/>
                <a:cs typeface="Times New Roman" panose="02020603050405020304" pitchFamily="18" charset="0"/>
              </a:rPr>
              <a:t>through</a:t>
            </a:r>
            <a:r>
              <a:rPr lang="es-ES" sz="1200" dirty="0">
                <a:latin typeface="Times New Roman" panose="02020603050405020304" pitchFamily="18" charset="0"/>
                <a:cs typeface="Times New Roman" panose="02020603050405020304" pitchFamily="18" charset="0"/>
              </a:rPr>
              <a:t> Flow </a:t>
            </a:r>
            <a:r>
              <a:rPr lang="es-ES" sz="1200" dirty="0" err="1">
                <a:latin typeface="Times New Roman" panose="02020603050405020304" pitchFamily="18" charset="0"/>
                <a:cs typeface="Times New Roman" panose="02020603050405020304" pitchFamily="18" charset="0"/>
              </a:rPr>
              <a:t>Cytometry</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marked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by</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antinephrin</a:t>
            </a:r>
            <a:r>
              <a:rPr lang="es-ES" sz="1200" dirty="0">
                <a:latin typeface="Times New Roman" panose="02020603050405020304" pitchFamily="18" charset="0"/>
                <a:cs typeface="Times New Roman" panose="02020603050405020304" pitchFamily="18" charset="0"/>
              </a:rPr>
              <a:t> and </a:t>
            </a:r>
            <a:r>
              <a:rPr lang="es-ES" sz="1200" dirty="0" err="1">
                <a:latin typeface="Times New Roman" panose="02020603050405020304" pitchFamily="18" charset="0"/>
                <a:cs typeface="Times New Roman" panose="02020603050405020304" pitchFamily="18" charset="0"/>
              </a:rPr>
              <a:t>antilamin</a:t>
            </a:r>
            <a:r>
              <a:rPr lang="es-ES" sz="1200" dirty="0">
                <a:latin typeface="Times New Roman" panose="02020603050405020304" pitchFamily="18" charset="0"/>
                <a:cs typeface="Times New Roman" panose="02020603050405020304" pitchFamily="18" charset="0"/>
              </a:rPr>
              <a:t>. LBP: </a:t>
            </a:r>
            <a:r>
              <a:rPr lang="es-ES" sz="1200" dirty="0" err="1">
                <a:latin typeface="Times New Roman" panose="02020603050405020304" pitchFamily="18" charset="0"/>
                <a:cs typeface="Times New Roman" panose="02020603050405020304" pitchFamily="18" charset="0"/>
              </a:rPr>
              <a:t>Large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SBP: Small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Grey bar </a:t>
            </a:r>
            <a:r>
              <a:rPr lang="es-ES" sz="1200" dirty="0" err="1">
                <a:latin typeface="Times New Roman" panose="02020603050405020304" pitchFamily="18" charset="0"/>
                <a:cs typeface="Times New Roman" panose="02020603050405020304" pitchFamily="18" charset="0"/>
              </a:rPr>
              <a:t>indicates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the</a:t>
            </a:r>
            <a:r>
              <a:rPr lang="es-ES" sz="1200" dirty="0">
                <a:latin typeface="Times New Roman" panose="02020603050405020304" pitchFamily="18" charset="0"/>
                <a:cs typeface="Times New Roman" panose="02020603050405020304" pitchFamily="18" charset="0"/>
              </a:rPr>
              <a:t> mean </a:t>
            </a:r>
            <a:r>
              <a:rPr lang="es-ES" sz="1200" dirty="0" err="1">
                <a:latin typeface="Times New Roman" panose="02020603050405020304" pitchFamily="18" charset="0"/>
                <a:cs typeface="Times New Roman" panose="02020603050405020304" pitchFamily="18" charset="0"/>
              </a:rPr>
              <a:t>for</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each</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group</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Patients</a:t>
            </a:r>
            <a:r>
              <a:rPr lang="es-ES" sz="1200" dirty="0">
                <a:latin typeface="Times New Roman" panose="02020603050405020304" pitchFamily="18" charset="0"/>
                <a:cs typeface="Times New Roman" panose="02020603050405020304" pitchFamily="18" charset="0"/>
              </a:rPr>
              <a:t> are </a:t>
            </a:r>
            <a:r>
              <a:rPr lang="es-ES" sz="1200" dirty="0" err="1">
                <a:latin typeface="Times New Roman" panose="02020603050405020304" pitchFamily="18" charset="0"/>
                <a:cs typeface="Times New Roman" panose="02020603050405020304" pitchFamily="18" charset="0"/>
              </a:rPr>
              <a:t>represented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individually</a:t>
            </a:r>
            <a:r>
              <a:rPr lang="es-ES" sz="1200" dirty="0">
                <a:latin typeface="Times New Roman" panose="02020603050405020304" pitchFamily="18" charset="0"/>
                <a:cs typeface="Times New Roman" panose="02020603050405020304" pitchFamily="18" charset="0"/>
              </a:rPr>
              <a:t>, ■ </a:t>
            </a:r>
            <a:r>
              <a:rPr lang="es-ES" sz="1200" dirty="0" err="1">
                <a:latin typeface="Times New Roman" panose="02020603050405020304" pitchFamily="18" charset="0"/>
                <a:cs typeface="Times New Roman" panose="02020603050405020304" pitchFamily="18" charset="0"/>
              </a:rPr>
              <a:t>for</a:t>
            </a:r>
            <a:r>
              <a:rPr lang="es-ES" sz="1200" dirty="0">
                <a:latin typeface="Times New Roman" panose="02020603050405020304" pitchFamily="18" charset="0"/>
                <a:cs typeface="Times New Roman" panose="02020603050405020304" pitchFamily="18" charset="0"/>
              </a:rPr>
              <a:t> OBS and ▲ </a:t>
            </a:r>
            <a:r>
              <a:rPr lang="es-ES" sz="1200" dirty="0" err="1">
                <a:latin typeface="Times New Roman" panose="02020603050405020304" pitchFamily="18" charset="0"/>
                <a:cs typeface="Times New Roman" panose="02020603050405020304" pitchFamily="18" charset="0"/>
              </a:rPr>
              <a:t>for</a:t>
            </a:r>
            <a:r>
              <a:rPr lang="es-ES" sz="1200" dirty="0">
                <a:latin typeface="Times New Roman" panose="02020603050405020304" pitchFamily="18" charset="0"/>
                <a:cs typeface="Times New Roman" panose="02020603050405020304" pitchFamily="18" charset="0"/>
              </a:rPr>
              <a:t> OAS. </a:t>
            </a:r>
            <a:r>
              <a:rPr lang="es-ES" sz="1200" dirty="0" err="1">
                <a:latin typeface="Times New Roman" panose="02020603050405020304" pitchFamily="18" charset="0"/>
                <a:cs typeface="Times New Roman" panose="02020603050405020304" pitchFamily="18" charset="0"/>
              </a:rPr>
              <a:t>Unpaired</a:t>
            </a:r>
            <a:r>
              <a:rPr lang="es-ES" sz="1200" dirty="0">
                <a:latin typeface="Times New Roman" panose="02020603050405020304" pitchFamily="18" charset="0"/>
                <a:cs typeface="Times New Roman" panose="02020603050405020304" pitchFamily="18" charset="0"/>
              </a:rPr>
              <a:t> t-test </a:t>
            </a:r>
            <a:r>
              <a:rPr lang="es-ES" sz="1200" dirty="0" err="1">
                <a:latin typeface="Times New Roman" panose="02020603050405020304" pitchFamily="18" charset="0"/>
                <a:cs typeface="Times New Roman" panose="02020603050405020304" pitchFamily="18" charset="0"/>
              </a:rPr>
              <a:t>was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performed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to</a:t>
            </a:r>
            <a:r>
              <a:rPr lang="es-ES" sz="1200" dirty="0">
                <a:latin typeface="Times New Roman" panose="02020603050405020304" pitchFamily="18" charset="0"/>
                <a:cs typeface="Times New Roman" panose="02020603050405020304" pitchFamily="18" charset="0"/>
              </a:rPr>
              <a:t> compare OBS vs LEAN (* p </a:t>
            </a:r>
            <a:r>
              <a:rPr lang="es-ES" sz="1200" dirty="0" err="1">
                <a:latin typeface="Times New Roman" panose="02020603050405020304" pitchFamily="18" charset="0"/>
                <a:cs typeface="Times New Roman" panose="02020603050405020304" pitchFamily="18" charset="0"/>
              </a:rPr>
              <a:t>value</a:t>
            </a:r>
            <a:r>
              <a:rPr lang="es-ES" sz="1200" dirty="0">
                <a:latin typeface="Times New Roman" panose="02020603050405020304" pitchFamily="18" charset="0"/>
                <a:cs typeface="Times New Roman" panose="02020603050405020304" pitchFamily="18" charset="0"/>
              </a:rPr>
              <a:t> ≤ 0.05; ** p </a:t>
            </a:r>
            <a:r>
              <a:rPr lang="es-ES" sz="1200" dirty="0" err="1">
                <a:latin typeface="Times New Roman" panose="02020603050405020304" pitchFamily="18" charset="0"/>
                <a:cs typeface="Times New Roman" panose="02020603050405020304" pitchFamily="18" charset="0"/>
              </a:rPr>
              <a:t>value</a:t>
            </a:r>
            <a:r>
              <a:rPr lang="es-ES" sz="1200" dirty="0">
                <a:latin typeface="Times New Roman" panose="02020603050405020304" pitchFamily="18" charset="0"/>
                <a:cs typeface="Times New Roman" panose="02020603050405020304" pitchFamily="18" charset="0"/>
              </a:rPr>
              <a:t> ≤ 0.01). </a:t>
            </a:r>
            <a:r>
              <a:rPr lang="es-ES" sz="1200" dirty="0" err="1">
                <a:latin typeface="Times New Roman" panose="02020603050405020304" pitchFamily="18" charset="0"/>
                <a:cs typeface="Times New Roman" panose="02020603050405020304" pitchFamily="18" charset="0"/>
              </a:rPr>
              <a:t>Repeated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measures</a:t>
            </a:r>
            <a:r>
              <a:rPr lang="es-ES" sz="1200" dirty="0">
                <a:latin typeface="Times New Roman" panose="02020603050405020304" pitchFamily="18" charset="0"/>
                <a:cs typeface="Times New Roman" panose="02020603050405020304" pitchFamily="18" charset="0"/>
              </a:rPr>
              <a:t> ANOVA </a:t>
            </a:r>
            <a:r>
              <a:rPr lang="es-ES" sz="1200" dirty="0" err="1">
                <a:latin typeface="Times New Roman" panose="02020603050405020304" pitchFamily="18" charset="0"/>
                <a:cs typeface="Times New Roman" panose="02020603050405020304" pitchFamily="18" charset="0"/>
              </a:rPr>
              <a:t>was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used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to</a:t>
            </a:r>
            <a:r>
              <a:rPr lang="es-ES" sz="1200" dirty="0">
                <a:latin typeface="Times New Roman" panose="02020603050405020304" pitchFamily="18" charset="0"/>
                <a:cs typeface="Times New Roman" panose="02020603050405020304" pitchFamily="18" charset="0"/>
              </a:rPr>
              <a:t> compare OAS vs OBS (</a:t>
            </a:r>
            <a:r>
              <a:rPr lang="es-ES" sz="1200" dirty="0" err="1">
                <a:latin typeface="Times New Roman" panose="02020603050405020304" pitchFamily="18" charset="0"/>
                <a:cs typeface="Times New Roman" panose="02020603050405020304" pitchFamily="18" charset="0"/>
              </a:rPr>
              <a:t>ns</a:t>
            </a:r>
            <a:r>
              <a:rPr lang="es-ES" sz="1200" dirty="0">
                <a:latin typeface="Times New Roman" panose="02020603050405020304" pitchFamily="18" charset="0"/>
                <a:cs typeface="Times New Roman" panose="02020603050405020304" pitchFamily="18" charset="0"/>
              </a:rPr>
              <a:t>: non-</a:t>
            </a:r>
            <a:r>
              <a:rPr lang="es-ES" sz="1200" dirty="0" err="1">
                <a:latin typeface="Times New Roman" panose="02020603050405020304" pitchFamily="18" charset="0"/>
                <a:cs typeface="Times New Roman" panose="02020603050405020304" pitchFamily="18" charset="0"/>
              </a:rPr>
              <a:t>significant</a:t>
            </a:r>
            <a:r>
              <a:rPr lang="es-ES" sz="1200" dirty="0">
                <a:latin typeface="Times New Roman" panose="02020603050405020304" pitchFamily="18" charset="0"/>
                <a:cs typeface="Times New Roman" panose="02020603050405020304" pitchFamily="18" charset="0"/>
              </a:rPr>
              <a:t>, $ p value≤0.01; $$ p value≤0.01; $$$ p value≤0.001).</a:t>
            </a:r>
          </a:p>
          <a:p>
            <a:pPr algn="just"/>
            <a:endParaRPr lang="es-ES" sz="1200" dirty="0"/>
          </a:p>
        </p:txBody>
      </p:sp>
    </p:spTree>
    <p:extLst>
      <p:ext uri="{BB962C8B-B14F-4D97-AF65-F5344CB8AC3E}">
        <p14:creationId xmlns:p14="http://schemas.microsoft.com/office/powerpoint/2010/main" val="2406759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to 22">
            <a:extLst>
              <a:ext uri="{FF2B5EF4-FFF2-40B4-BE49-F238E27FC236}">
                <a16:creationId xmlns:a16="http://schemas.microsoft.com/office/drawing/2014/main" id="{AB984AD7-9186-6CCC-7E68-1DFF05F10D47}"/>
              </a:ext>
            </a:extLst>
          </p:cNvPr>
          <p:cNvGraphicFramePr>
            <a:graphicFrameLocks noChangeAspect="1"/>
          </p:cNvGraphicFramePr>
          <p:nvPr>
            <p:extLst>
              <p:ext uri="{D42A27DB-BD31-4B8C-83A1-F6EECF244321}">
                <p14:modId xmlns:p14="http://schemas.microsoft.com/office/powerpoint/2010/main" val="1261286810"/>
              </p:ext>
            </p:extLst>
          </p:nvPr>
        </p:nvGraphicFramePr>
        <p:xfrm>
          <a:off x="3588067" y="5892843"/>
          <a:ext cx="2864386" cy="2287262"/>
        </p:xfrm>
        <a:graphic>
          <a:graphicData uri="http://schemas.openxmlformats.org/presentationml/2006/ole">
            <mc:AlternateContent xmlns:mc="http://schemas.openxmlformats.org/markup-compatibility/2006">
              <mc:Choice xmlns:v="urn:schemas-microsoft-com:vml" Requires="v">
                <p:oleObj name="Prism 7" r:id="rId3" imgW="3640218" imgH="2907410" progId="Prism7.Document">
                  <p:embed/>
                </p:oleObj>
              </mc:Choice>
              <mc:Fallback>
                <p:oleObj name="Prism 7" r:id="rId3" imgW="3640218" imgH="2907410" progId="Prism7.Document">
                  <p:embed/>
                  <p:pic>
                    <p:nvPicPr>
                      <p:cNvPr id="23" name="Objeto 22">
                        <a:extLst>
                          <a:ext uri="{FF2B5EF4-FFF2-40B4-BE49-F238E27FC236}">
                            <a16:creationId xmlns:a16="http://schemas.microsoft.com/office/drawing/2014/main" id="{AB984AD7-9186-6CCC-7E68-1DFF05F10D47}"/>
                          </a:ext>
                        </a:extLst>
                      </p:cNvPr>
                      <p:cNvPicPr/>
                      <p:nvPr/>
                    </p:nvPicPr>
                    <p:blipFill>
                      <a:blip r:embed="rId4"/>
                      <a:stretch>
                        <a:fillRect/>
                      </a:stretch>
                    </p:blipFill>
                    <p:spPr>
                      <a:xfrm>
                        <a:off x="3588067" y="5892843"/>
                        <a:ext cx="2864386" cy="2287262"/>
                      </a:xfrm>
                      <a:prstGeom prst="rect">
                        <a:avLst/>
                      </a:prstGeom>
                    </p:spPr>
                  </p:pic>
                </p:oleObj>
              </mc:Fallback>
            </mc:AlternateContent>
          </a:graphicData>
        </a:graphic>
      </p:graphicFrame>
      <p:graphicFrame>
        <p:nvGraphicFramePr>
          <p:cNvPr id="20" name="Objeto 19">
            <a:extLst>
              <a:ext uri="{FF2B5EF4-FFF2-40B4-BE49-F238E27FC236}">
                <a16:creationId xmlns:a16="http://schemas.microsoft.com/office/drawing/2014/main" id="{6AA71EF0-8A5A-0FFC-FD61-634C8295C8C1}"/>
              </a:ext>
            </a:extLst>
          </p:cNvPr>
          <p:cNvGraphicFramePr>
            <a:graphicFrameLocks noChangeAspect="1"/>
          </p:cNvGraphicFramePr>
          <p:nvPr>
            <p:extLst>
              <p:ext uri="{D42A27DB-BD31-4B8C-83A1-F6EECF244321}">
                <p14:modId xmlns:p14="http://schemas.microsoft.com/office/powerpoint/2010/main" val="2818746631"/>
              </p:ext>
            </p:extLst>
          </p:nvPr>
        </p:nvGraphicFramePr>
        <p:xfrm>
          <a:off x="3448486" y="3096654"/>
          <a:ext cx="3003967" cy="2156049"/>
        </p:xfrm>
        <a:graphic>
          <a:graphicData uri="http://schemas.openxmlformats.org/presentationml/2006/ole">
            <mc:AlternateContent xmlns:mc="http://schemas.openxmlformats.org/markup-compatibility/2006">
              <mc:Choice xmlns:v="urn:schemas-microsoft-com:vml" Requires="v">
                <p:oleObj name="Prism 7" r:id="rId5" imgW="3899385" imgH="2672715" progId="Prism7.Document">
                  <p:embed/>
                </p:oleObj>
              </mc:Choice>
              <mc:Fallback>
                <p:oleObj name="Prism 7" r:id="rId5" imgW="3899385" imgH="2672715" progId="Prism7.Document">
                  <p:embed/>
                  <p:pic>
                    <p:nvPicPr>
                      <p:cNvPr id="20" name="Objeto 19">
                        <a:extLst>
                          <a:ext uri="{FF2B5EF4-FFF2-40B4-BE49-F238E27FC236}">
                            <a16:creationId xmlns:a16="http://schemas.microsoft.com/office/drawing/2014/main" id="{6AA71EF0-8A5A-0FFC-FD61-634C8295C8C1}"/>
                          </a:ext>
                        </a:extLst>
                      </p:cNvPr>
                      <p:cNvPicPr/>
                      <p:nvPr/>
                    </p:nvPicPr>
                    <p:blipFill>
                      <a:blip r:embed="rId6"/>
                      <a:stretch>
                        <a:fillRect/>
                      </a:stretch>
                    </p:blipFill>
                    <p:spPr>
                      <a:xfrm>
                        <a:off x="3448486" y="3096654"/>
                        <a:ext cx="3003967" cy="2156049"/>
                      </a:xfrm>
                      <a:prstGeom prst="rect">
                        <a:avLst/>
                      </a:prstGeom>
                    </p:spPr>
                  </p:pic>
                </p:oleObj>
              </mc:Fallback>
            </mc:AlternateContent>
          </a:graphicData>
        </a:graphic>
      </p:graphicFrame>
      <p:graphicFrame>
        <p:nvGraphicFramePr>
          <p:cNvPr id="19" name="Objeto 18">
            <a:extLst>
              <a:ext uri="{FF2B5EF4-FFF2-40B4-BE49-F238E27FC236}">
                <a16:creationId xmlns:a16="http://schemas.microsoft.com/office/drawing/2014/main" id="{C354CAB7-1ECA-28D7-EA77-F94A34EBBC7A}"/>
              </a:ext>
            </a:extLst>
          </p:cNvPr>
          <p:cNvGraphicFramePr>
            <a:graphicFrameLocks noChangeAspect="1"/>
          </p:cNvGraphicFramePr>
          <p:nvPr>
            <p:extLst>
              <p:ext uri="{D42A27DB-BD31-4B8C-83A1-F6EECF244321}">
                <p14:modId xmlns:p14="http://schemas.microsoft.com/office/powerpoint/2010/main" val="2788366425"/>
              </p:ext>
            </p:extLst>
          </p:nvPr>
        </p:nvGraphicFramePr>
        <p:xfrm>
          <a:off x="214783" y="3186295"/>
          <a:ext cx="2890760" cy="1982101"/>
        </p:xfrm>
        <a:graphic>
          <a:graphicData uri="http://schemas.openxmlformats.org/presentationml/2006/ole">
            <mc:AlternateContent xmlns:mc="http://schemas.openxmlformats.org/markup-compatibility/2006">
              <mc:Choice xmlns:v="urn:schemas-microsoft-com:vml" Requires="v">
                <p:oleObj name="Prism 7" r:id="rId7" imgW="3899385" imgH="2672715" progId="Prism7.Document">
                  <p:embed/>
                </p:oleObj>
              </mc:Choice>
              <mc:Fallback>
                <p:oleObj name="Prism 7" r:id="rId7" imgW="3899385" imgH="2672715" progId="Prism7.Document">
                  <p:embed/>
                  <p:pic>
                    <p:nvPicPr>
                      <p:cNvPr id="19" name="Objeto 18">
                        <a:extLst>
                          <a:ext uri="{FF2B5EF4-FFF2-40B4-BE49-F238E27FC236}">
                            <a16:creationId xmlns:a16="http://schemas.microsoft.com/office/drawing/2014/main" id="{C354CAB7-1ECA-28D7-EA77-F94A34EBBC7A}"/>
                          </a:ext>
                        </a:extLst>
                      </p:cNvPr>
                      <p:cNvPicPr/>
                      <p:nvPr/>
                    </p:nvPicPr>
                    <p:blipFill>
                      <a:blip r:embed="rId8"/>
                      <a:stretch>
                        <a:fillRect/>
                      </a:stretch>
                    </p:blipFill>
                    <p:spPr>
                      <a:xfrm>
                        <a:off x="214783" y="3186295"/>
                        <a:ext cx="2890760" cy="1982101"/>
                      </a:xfrm>
                      <a:prstGeom prst="rect">
                        <a:avLst/>
                      </a:prstGeom>
                    </p:spPr>
                  </p:pic>
                </p:oleObj>
              </mc:Fallback>
            </mc:AlternateContent>
          </a:graphicData>
        </a:graphic>
      </p:graphicFrame>
      <p:graphicFrame>
        <p:nvGraphicFramePr>
          <p:cNvPr id="11" name="Objeto 10">
            <a:extLst>
              <a:ext uri="{FF2B5EF4-FFF2-40B4-BE49-F238E27FC236}">
                <a16:creationId xmlns:a16="http://schemas.microsoft.com/office/drawing/2014/main" id="{FF64DB30-BA1B-1325-F50F-857CC9B66ACD}"/>
              </a:ext>
            </a:extLst>
          </p:cNvPr>
          <p:cNvGraphicFramePr>
            <a:graphicFrameLocks noChangeAspect="1"/>
          </p:cNvGraphicFramePr>
          <p:nvPr>
            <p:extLst>
              <p:ext uri="{D42A27DB-BD31-4B8C-83A1-F6EECF244321}">
                <p14:modId xmlns:p14="http://schemas.microsoft.com/office/powerpoint/2010/main" val="256517021"/>
              </p:ext>
            </p:extLst>
          </p:nvPr>
        </p:nvGraphicFramePr>
        <p:xfrm>
          <a:off x="3633972" y="530971"/>
          <a:ext cx="2878606" cy="2068077"/>
        </p:xfrm>
        <a:graphic>
          <a:graphicData uri="http://schemas.openxmlformats.org/presentationml/2006/ole">
            <mc:AlternateContent xmlns:mc="http://schemas.openxmlformats.org/markup-compatibility/2006">
              <mc:Choice xmlns:v="urn:schemas-microsoft-com:vml" Requires="v">
                <p:oleObj name="Prism 7" r:id="rId9" imgW="3721207" imgH="2672715" progId="Prism7.Document">
                  <p:embed/>
                </p:oleObj>
              </mc:Choice>
              <mc:Fallback>
                <p:oleObj name="Prism 7" r:id="rId9" imgW="3721207" imgH="2672715" progId="Prism7.Document">
                  <p:embed/>
                  <p:pic>
                    <p:nvPicPr>
                      <p:cNvPr id="11" name="Objeto 10">
                        <a:extLst>
                          <a:ext uri="{FF2B5EF4-FFF2-40B4-BE49-F238E27FC236}">
                            <a16:creationId xmlns:a16="http://schemas.microsoft.com/office/drawing/2014/main" id="{FF64DB30-BA1B-1325-F50F-857CC9B66ACD}"/>
                          </a:ext>
                        </a:extLst>
                      </p:cNvPr>
                      <p:cNvPicPr/>
                      <p:nvPr/>
                    </p:nvPicPr>
                    <p:blipFill>
                      <a:blip r:embed="rId10"/>
                      <a:stretch>
                        <a:fillRect/>
                      </a:stretch>
                    </p:blipFill>
                    <p:spPr>
                      <a:xfrm>
                        <a:off x="3633972" y="530971"/>
                        <a:ext cx="2878606" cy="2068077"/>
                      </a:xfrm>
                      <a:prstGeom prst="rect">
                        <a:avLst/>
                      </a:prstGeom>
                    </p:spPr>
                  </p:pic>
                </p:oleObj>
              </mc:Fallback>
            </mc:AlternateContent>
          </a:graphicData>
        </a:graphic>
      </p:graphicFrame>
      <p:sp>
        <p:nvSpPr>
          <p:cNvPr id="12" name="CuadroTexto 11">
            <a:extLst>
              <a:ext uri="{FF2B5EF4-FFF2-40B4-BE49-F238E27FC236}">
                <a16:creationId xmlns:a16="http://schemas.microsoft.com/office/drawing/2014/main" id="{DFB08B0A-2DD8-6A8F-35DC-72A28DDFB740}"/>
              </a:ext>
            </a:extLst>
          </p:cNvPr>
          <p:cNvSpPr txBox="1"/>
          <p:nvPr/>
        </p:nvSpPr>
        <p:spPr>
          <a:xfrm>
            <a:off x="3232586" y="2726518"/>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D)</a:t>
            </a:r>
          </a:p>
        </p:txBody>
      </p:sp>
      <p:sp>
        <p:nvSpPr>
          <p:cNvPr id="102" name="CuadroTexto 101">
            <a:extLst>
              <a:ext uri="{FF2B5EF4-FFF2-40B4-BE49-F238E27FC236}">
                <a16:creationId xmlns:a16="http://schemas.microsoft.com/office/drawing/2014/main" id="{D114659A-472A-2577-0159-41BA2CBD22E6}"/>
              </a:ext>
            </a:extLst>
          </p:cNvPr>
          <p:cNvSpPr txBox="1"/>
          <p:nvPr/>
        </p:nvSpPr>
        <p:spPr>
          <a:xfrm>
            <a:off x="3202171" y="5287617"/>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F)</a:t>
            </a:r>
          </a:p>
        </p:txBody>
      </p:sp>
      <p:cxnSp>
        <p:nvCxnSpPr>
          <p:cNvPr id="125" name="Conector recto 124">
            <a:extLst>
              <a:ext uri="{FF2B5EF4-FFF2-40B4-BE49-F238E27FC236}">
                <a16:creationId xmlns:a16="http://schemas.microsoft.com/office/drawing/2014/main" id="{75F8F7B1-B3A2-90E2-662B-AD8BB76C1989}"/>
              </a:ext>
            </a:extLst>
          </p:cNvPr>
          <p:cNvCxnSpPr>
            <a:cxnSpLocks/>
          </p:cNvCxnSpPr>
          <p:nvPr/>
        </p:nvCxnSpPr>
        <p:spPr>
          <a:xfrm>
            <a:off x="4714000" y="3080786"/>
            <a:ext cx="12754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CuadroTexto 125">
            <a:extLst>
              <a:ext uri="{FF2B5EF4-FFF2-40B4-BE49-F238E27FC236}">
                <a16:creationId xmlns:a16="http://schemas.microsoft.com/office/drawing/2014/main" id="{07C2096F-25D5-C67A-685D-D25C522B8C78}"/>
              </a:ext>
            </a:extLst>
          </p:cNvPr>
          <p:cNvSpPr txBox="1"/>
          <p:nvPr/>
        </p:nvSpPr>
        <p:spPr>
          <a:xfrm>
            <a:off x="4727847" y="2886182"/>
            <a:ext cx="1275465" cy="246221"/>
          </a:xfrm>
          <a:prstGeom prst="rect">
            <a:avLst/>
          </a:prstGeom>
          <a:noFill/>
        </p:spPr>
        <p:txBody>
          <a:bodyPr wrap="square" rtlCol="0">
            <a:spAutoFit/>
          </a:bodyPr>
          <a:lstStyle/>
          <a:p>
            <a:pPr algn="ctr"/>
            <a:r>
              <a:rPr lang="es-ES" sz="1000" b="1" dirty="0"/>
              <a:t>***</a:t>
            </a:r>
          </a:p>
        </p:txBody>
      </p:sp>
      <p:cxnSp>
        <p:nvCxnSpPr>
          <p:cNvPr id="127" name="Conector recto 126">
            <a:extLst>
              <a:ext uri="{FF2B5EF4-FFF2-40B4-BE49-F238E27FC236}">
                <a16:creationId xmlns:a16="http://schemas.microsoft.com/office/drawing/2014/main" id="{7B74FDA3-6523-42CA-F1BE-4C157A78F00B}"/>
              </a:ext>
            </a:extLst>
          </p:cNvPr>
          <p:cNvCxnSpPr>
            <a:cxnSpLocks/>
          </p:cNvCxnSpPr>
          <p:nvPr/>
        </p:nvCxnSpPr>
        <p:spPr>
          <a:xfrm>
            <a:off x="5417221" y="3446189"/>
            <a:ext cx="5860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8" name="CuadroTexto 127">
            <a:extLst>
              <a:ext uri="{FF2B5EF4-FFF2-40B4-BE49-F238E27FC236}">
                <a16:creationId xmlns:a16="http://schemas.microsoft.com/office/drawing/2014/main" id="{BC32FB01-DED1-B95D-0759-D85EF58D7943}"/>
              </a:ext>
            </a:extLst>
          </p:cNvPr>
          <p:cNvSpPr txBox="1"/>
          <p:nvPr/>
        </p:nvSpPr>
        <p:spPr>
          <a:xfrm>
            <a:off x="5300247" y="3083955"/>
            <a:ext cx="801817" cy="400110"/>
          </a:xfrm>
          <a:prstGeom prst="rect">
            <a:avLst/>
          </a:prstGeom>
          <a:noFill/>
        </p:spPr>
        <p:txBody>
          <a:bodyPr wrap="square" rtlCol="0">
            <a:spAutoFit/>
          </a:bodyPr>
          <a:lstStyle/>
          <a:p>
            <a:pPr algn="ctr"/>
            <a:r>
              <a:rPr lang="es-ES" sz="1000" dirty="0"/>
              <a:t>$$ p= 0.007</a:t>
            </a:r>
          </a:p>
          <a:p>
            <a:pPr algn="ctr"/>
            <a:r>
              <a:rPr lang="es-ES" sz="1000" dirty="0"/>
              <a:t>(Δ= 731%)</a:t>
            </a:r>
          </a:p>
        </p:txBody>
      </p:sp>
      <p:cxnSp>
        <p:nvCxnSpPr>
          <p:cNvPr id="129" name="Conector recto 128">
            <a:extLst>
              <a:ext uri="{FF2B5EF4-FFF2-40B4-BE49-F238E27FC236}">
                <a16:creationId xmlns:a16="http://schemas.microsoft.com/office/drawing/2014/main" id="{370DC831-D9A5-4119-EF7A-0837F3A25447}"/>
              </a:ext>
            </a:extLst>
          </p:cNvPr>
          <p:cNvCxnSpPr>
            <a:cxnSpLocks/>
          </p:cNvCxnSpPr>
          <p:nvPr/>
        </p:nvCxnSpPr>
        <p:spPr>
          <a:xfrm>
            <a:off x="4727848" y="3451710"/>
            <a:ext cx="5860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CuadroTexto 129">
            <a:extLst>
              <a:ext uri="{FF2B5EF4-FFF2-40B4-BE49-F238E27FC236}">
                <a16:creationId xmlns:a16="http://schemas.microsoft.com/office/drawing/2014/main" id="{E151AE41-0B8C-863D-30C3-6D26E3CD7F89}"/>
              </a:ext>
            </a:extLst>
          </p:cNvPr>
          <p:cNvSpPr txBox="1"/>
          <p:nvPr/>
        </p:nvSpPr>
        <p:spPr>
          <a:xfrm>
            <a:off x="4695550" y="3209327"/>
            <a:ext cx="597979" cy="246221"/>
          </a:xfrm>
          <a:prstGeom prst="rect">
            <a:avLst/>
          </a:prstGeom>
          <a:noFill/>
        </p:spPr>
        <p:txBody>
          <a:bodyPr wrap="square" rtlCol="0">
            <a:spAutoFit/>
          </a:bodyPr>
          <a:lstStyle/>
          <a:p>
            <a:pPr algn="ctr"/>
            <a:r>
              <a:rPr lang="es-ES" sz="1000" dirty="0"/>
              <a:t>*</a:t>
            </a:r>
          </a:p>
        </p:txBody>
      </p:sp>
      <p:cxnSp>
        <p:nvCxnSpPr>
          <p:cNvPr id="131" name="Conector recto 130">
            <a:extLst>
              <a:ext uri="{FF2B5EF4-FFF2-40B4-BE49-F238E27FC236}">
                <a16:creationId xmlns:a16="http://schemas.microsoft.com/office/drawing/2014/main" id="{7B1A22EB-4DFC-1365-BEB1-C52E245D3932}"/>
              </a:ext>
            </a:extLst>
          </p:cNvPr>
          <p:cNvCxnSpPr>
            <a:cxnSpLocks/>
          </p:cNvCxnSpPr>
          <p:nvPr/>
        </p:nvCxnSpPr>
        <p:spPr>
          <a:xfrm>
            <a:off x="1278275" y="6028048"/>
            <a:ext cx="58666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CuadroTexto 131">
            <a:extLst>
              <a:ext uri="{FF2B5EF4-FFF2-40B4-BE49-F238E27FC236}">
                <a16:creationId xmlns:a16="http://schemas.microsoft.com/office/drawing/2014/main" id="{AF35A1FD-E28A-DF45-546E-D5AB0EAC0673}"/>
              </a:ext>
            </a:extLst>
          </p:cNvPr>
          <p:cNvSpPr txBox="1"/>
          <p:nvPr/>
        </p:nvSpPr>
        <p:spPr>
          <a:xfrm>
            <a:off x="1291682" y="5855147"/>
            <a:ext cx="586669" cy="246221"/>
          </a:xfrm>
          <a:prstGeom prst="rect">
            <a:avLst/>
          </a:prstGeom>
          <a:noFill/>
        </p:spPr>
        <p:txBody>
          <a:bodyPr wrap="square" rtlCol="0">
            <a:spAutoFit/>
          </a:bodyPr>
          <a:lstStyle/>
          <a:p>
            <a:pPr algn="ctr"/>
            <a:r>
              <a:rPr lang="es-ES" sz="1000" b="1" dirty="0"/>
              <a:t>**</a:t>
            </a:r>
          </a:p>
        </p:txBody>
      </p:sp>
      <p:cxnSp>
        <p:nvCxnSpPr>
          <p:cNvPr id="133" name="Conector recto 132">
            <a:extLst>
              <a:ext uri="{FF2B5EF4-FFF2-40B4-BE49-F238E27FC236}">
                <a16:creationId xmlns:a16="http://schemas.microsoft.com/office/drawing/2014/main" id="{43367915-AD9E-077D-F257-7F94E07CFCC9}"/>
              </a:ext>
            </a:extLst>
          </p:cNvPr>
          <p:cNvCxnSpPr>
            <a:cxnSpLocks/>
          </p:cNvCxnSpPr>
          <p:nvPr/>
        </p:nvCxnSpPr>
        <p:spPr>
          <a:xfrm>
            <a:off x="2001950" y="6036313"/>
            <a:ext cx="58666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4" name="CuadroTexto 133">
            <a:extLst>
              <a:ext uri="{FF2B5EF4-FFF2-40B4-BE49-F238E27FC236}">
                <a16:creationId xmlns:a16="http://schemas.microsoft.com/office/drawing/2014/main" id="{78A5C321-D0FB-946D-2245-8618E3EB158C}"/>
              </a:ext>
            </a:extLst>
          </p:cNvPr>
          <p:cNvSpPr txBox="1"/>
          <p:nvPr/>
        </p:nvSpPr>
        <p:spPr>
          <a:xfrm>
            <a:off x="1921099" y="5644374"/>
            <a:ext cx="718391" cy="400110"/>
          </a:xfrm>
          <a:prstGeom prst="rect">
            <a:avLst/>
          </a:prstGeom>
          <a:noFill/>
        </p:spPr>
        <p:txBody>
          <a:bodyPr wrap="square" rtlCol="0">
            <a:spAutoFit/>
          </a:bodyPr>
          <a:lstStyle/>
          <a:p>
            <a:pPr algn="ctr"/>
            <a:r>
              <a:rPr lang="es-ES" sz="1000" dirty="0"/>
              <a:t>$ p=0.05</a:t>
            </a:r>
          </a:p>
          <a:p>
            <a:pPr algn="ctr"/>
            <a:r>
              <a:rPr lang="es-ES" sz="1000" dirty="0"/>
              <a:t>(Δ= 230%)</a:t>
            </a:r>
          </a:p>
        </p:txBody>
      </p:sp>
      <p:cxnSp>
        <p:nvCxnSpPr>
          <p:cNvPr id="135" name="Conector recto 134">
            <a:extLst>
              <a:ext uri="{FF2B5EF4-FFF2-40B4-BE49-F238E27FC236}">
                <a16:creationId xmlns:a16="http://schemas.microsoft.com/office/drawing/2014/main" id="{4AF10E85-06DA-6445-C6BF-917FA75A9C6F}"/>
              </a:ext>
            </a:extLst>
          </p:cNvPr>
          <p:cNvCxnSpPr>
            <a:cxnSpLocks/>
          </p:cNvCxnSpPr>
          <p:nvPr/>
        </p:nvCxnSpPr>
        <p:spPr>
          <a:xfrm>
            <a:off x="1257023" y="5704041"/>
            <a:ext cx="131818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CuadroTexto 135">
            <a:extLst>
              <a:ext uri="{FF2B5EF4-FFF2-40B4-BE49-F238E27FC236}">
                <a16:creationId xmlns:a16="http://schemas.microsoft.com/office/drawing/2014/main" id="{C207EE5E-EDA0-744D-54EC-4D9B5FAD3629}"/>
              </a:ext>
            </a:extLst>
          </p:cNvPr>
          <p:cNvSpPr txBox="1"/>
          <p:nvPr/>
        </p:nvSpPr>
        <p:spPr>
          <a:xfrm>
            <a:off x="1270430" y="5505740"/>
            <a:ext cx="1318189" cy="246221"/>
          </a:xfrm>
          <a:prstGeom prst="rect">
            <a:avLst/>
          </a:prstGeom>
          <a:noFill/>
        </p:spPr>
        <p:txBody>
          <a:bodyPr wrap="square" rtlCol="0">
            <a:spAutoFit/>
          </a:bodyPr>
          <a:lstStyle/>
          <a:p>
            <a:pPr algn="ctr"/>
            <a:r>
              <a:rPr lang="es-ES" sz="1000" b="1" dirty="0"/>
              <a:t>**</a:t>
            </a:r>
          </a:p>
        </p:txBody>
      </p:sp>
      <p:cxnSp>
        <p:nvCxnSpPr>
          <p:cNvPr id="137" name="Conector recto 136">
            <a:extLst>
              <a:ext uri="{FF2B5EF4-FFF2-40B4-BE49-F238E27FC236}">
                <a16:creationId xmlns:a16="http://schemas.microsoft.com/office/drawing/2014/main" id="{CCD5CA0B-BE78-1E5D-C6D3-45FFD4910838}"/>
              </a:ext>
            </a:extLst>
          </p:cNvPr>
          <p:cNvCxnSpPr>
            <a:cxnSpLocks/>
          </p:cNvCxnSpPr>
          <p:nvPr/>
        </p:nvCxnSpPr>
        <p:spPr>
          <a:xfrm>
            <a:off x="4572837" y="6037120"/>
            <a:ext cx="58666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8" name="CuadroTexto 137">
            <a:extLst>
              <a:ext uri="{FF2B5EF4-FFF2-40B4-BE49-F238E27FC236}">
                <a16:creationId xmlns:a16="http://schemas.microsoft.com/office/drawing/2014/main" id="{5D6DCD76-645C-81C0-DA10-843B6B283611}"/>
              </a:ext>
            </a:extLst>
          </p:cNvPr>
          <p:cNvSpPr txBox="1"/>
          <p:nvPr/>
        </p:nvSpPr>
        <p:spPr>
          <a:xfrm>
            <a:off x="4586244" y="5864219"/>
            <a:ext cx="586669" cy="246221"/>
          </a:xfrm>
          <a:prstGeom prst="rect">
            <a:avLst/>
          </a:prstGeom>
          <a:noFill/>
        </p:spPr>
        <p:txBody>
          <a:bodyPr wrap="square" rtlCol="0">
            <a:spAutoFit/>
          </a:bodyPr>
          <a:lstStyle/>
          <a:p>
            <a:pPr algn="ctr"/>
            <a:r>
              <a:rPr lang="es-ES" sz="1000" b="1" dirty="0"/>
              <a:t>***</a:t>
            </a:r>
          </a:p>
        </p:txBody>
      </p:sp>
      <p:cxnSp>
        <p:nvCxnSpPr>
          <p:cNvPr id="139" name="Conector recto 138">
            <a:extLst>
              <a:ext uri="{FF2B5EF4-FFF2-40B4-BE49-F238E27FC236}">
                <a16:creationId xmlns:a16="http://schemas.microsoft.com/office/drawing/2014/main" id="{4EF58448-59D6-4B72-6F16-CE3280973203}"/>
              </a:ext>
            </a:extLst>
          </p:cNvPr>
          <p:cNvCxnSpPr>
            <a:cxnSpLocks/>
          </p:cNvCxnSpPr>
          <p:nvPr/>
        </p:nvCxnSpPr>
        <p:spPr>
          <a:xfrm>
            <a:off x="5317764" y="6030223"/>
            <a:ext cx="58666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0" name="CuadroTexto 139">
            <a:extLst>
              <a:ext uri="{FF2B5EF4-FFF2-40B4-BE49-F238E27FC236}">
                <a16:creationId xmlns:a16="http://schemas.microsoft.com/office/drawing/2014/main" id="{26664D74-AD50-D69A-3301-6FF4A007EFC3}"/>
              </a:ext>
            </a:extLst>
          </p:cNvPr>
          <p:cNvSpPr txBox="1"/>
          <p:nvPr/>
        </p:nvSpPr>
        <p:spPr>
          <a:xfrm>
            <a:off x="5236913" y="5684004"/>
            <a:ext cx="718391" cy="400110"/>
          </a:xfrm>
          <a:prstGeom prst="rect">
            <a:avLst/>
          </a:prstGeom>
          <a:noFill/>
        </p:spPr>
        <p:txBody>
          <a:bodyPr wrap="square" rtlCol="0">
            <a:spAutoFit/>
          </a:bodyPr>
          <a:lstStyle/>
          <a:p>
            <a:pPr algn="ctr"/>
            <a:r>
              <a:rPr lang="es-ES" sz="1000" dirty="0"/>
              <a:t>$ p=0.05</a:t>
            </a:r>
          </a:p>
          <a:p>
            <a:pPr algn="ctr"/>
            <a:r>
              <a:rPr lang="es-ES" sz="1000" dirty="0"/>
              <a:t>(Δ= 264%)</a:t>
            </a:r>
          </a:p>
        </p:txBody>
      </p:sp>
      <p:cxnSp>
        <p:nvCxnSpPr>
          <p:cNvPr id="141" name="Conector recto 140">
            <a:extLst>
              <a:ext uri="{FF2B5EF4-FFF2-40B4-BE49-F238E27FC236}">
                <a16:creationId xmlns:a16="http://schemas.microsoft.com/office/drawing/2014/main" id="{94616231-B8BF-27ED-4233-A0DA108BBBE8}"/>
              </a:ext>
            </a:extLst>
          </p:cNvPr>
          <p:cNvCxnSpPr>
            <a:cxnSpLocks/>
          </p:cNvCxnSpPr>
          <p:nvPr/>
        </p:nvCxnSpPr>
        <p:spPr>
          <a:xfrm>
            <a:off x="4572837" y="5753831"/>
            <a:ext cx="131818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2" name="CuadroTexto 141">
            <a:extLst>
              <a:ext uri="{FF2B5EF4-FFF2-40B4-BE49-F238E27FC236}">
                <a16:creationId xmlns:a16="http://schemas.microsoft.com/office/drawing/2014/main" id="{95120456-043C-D41B-8188-AFCEE2F4D465}"/>
              </a:ext>
            </a:extLst>
          </p:cNvPr>
          <p:cNvSpPr txBox="1"/>
          <p:nvPr/>
        </p:nvSpPr>
        <p:spPr>
          <a:xfrm>
            <a:off x="4586244" y="5580930"/>
            <a:ext cx="1318189" cy="246221"/>
          </a:xfrm>
          <a:prstGeom prst="rect">
            <a:avLst/>
          </a:prstGeom>
          <a:noFill/>
        </p:spPr>
        <p:txBody>
          <a:bodyPr wrap="square" rtlCol="0">
            <a:spAutoFit/>
          </a:bodyPr>
          <a:lstStyle/>
          <a:p>
            <a:pPr algn="ctr"/>
            <a:r>
              <a:rPr lang="es-ES" sz="1000" b="1" dirty="0"/>
              <a:t>*</a:t>
            </a:r>
          </a:p>
        </p:txBody>
      </p:sp>
      <p:sp>
        <p:nvSpPr>
          <p:cNvPr id="182" name="CuadroTexto 181">
            <a:extLst>
              <a:ext uri="{FF2B5EF4-FFF2-40B4-BE49-F238E27FC236}">
                <a16:creationId xmlns:a16="http://schemas.microsoft.com/office/drawing/2014/main" id="{546C0515-F617-6309-B3CE-3D4E33C56210}"/>
              </a:ext>
            </a:extLst>
          </p:cNvPr>
          <p:cNvSpPr txBox="1"/>
          <p:nvPr/>
        </p:nvSpPr>
        <p:spPr>
          <a:xfrm>
            <a:off x="182908" y="5346107"/>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E)</a:t>
            </a:r>
          </a:p>
        </p:txBody>
      </p:sp>
      <p:sp>
        <p:nvSpPr>
          <p:cNvPr id="2" name="CuadroTexto 1">
            <a:extLst>
              <a:ext uri="{FF2B5EF4-FFF2-40B4-BE49-F238E27FC236}">
                <a16:creationId xmlns:a16="http://schemas.microsoft.com/office/drawing/2014/main" id="{A8F5E3EA-C60B-F10D-7E8B-BA8EC01915B6}"/>
              </a:ext>
            </a:extLst>
          </p:cNvPr>
          <p:cNvSpPr txBox="1"/>
          <p:nvPr/>
        </p:nvSpPr>
        <p:spPr>
          <a:xfrm>
            <a:off x="3429000" y="121130"/>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B)</a:t>
            </a:r>
          </a:p>
        </p:txBody>
      </p:sp>
      <p:cxnSp>
        <p:nvCxnSpPr>
          <p:cNvPr id="3" name="Conector recto 2">
            <a:extLst>
              <a:ext uri="{FF2B5EF4-FFF2-40B4-BE49-F238E27FC236}">
                <a16:creationId xmlns:a16="http://schemas.microsoft.com/office/drawing/2014/main" id="{B3E264D2-BD2B-6862-E1A9-C115A2FB13AF}"/>
              </a:ext>
            </a:extLst>
          </p:cNvPr>
          <p:cNvCxnSpPr>
            <a:cxnSpLocks/>
          </p:cNvCxnSpPr>
          <p:nvPr/>
        </p:nvCxnSpPr>
        <p:spPr>
          <a:xfrm>
            <a:off x="4793674" y="395969"/>
            <a:ext cx="114778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CuadroTexto 3">
            <a:extLst>
              <a:ext uri="{FF2B5EF4-FFF2-40B4-BE49-F238E27FC236}">
                <a16:creationId xmlns:a16="http://schemas.microsoft.com/office/drawing/2014/main" id="{6C53112E-AEA4-2F0B-AD2D-C3E5D48B4502}"/>
              </a:ext>
            </a:extLst>
          </p:cNvPr>
          <p:cNvSpPr txBox="1"/>
          <p:nvPr/>
        </p:nvSpPr>
        <p:spPr>
          <a:xfrm>
            <a:off x="4807522" y="201365"/>
            <a:ext cx="1147782" cy="246221"/>
          </a:xfrm>
          <a:prstGeom prst="rect">
            <a:avLst/>
          </a:prstGeom>
          <a:noFill/>
        </p:spPr>
        <p:txBody>
          <a:bodyPr wrap="square" rtlCol="0">
            <a:spAutoFit/>
          </a:bodyPr>
          <a:lstStyle/>
          <a:p>
            <a:pPr algn="ctr"/>
            <a:r>
              <a:rPr lang="es-ES" sz="1000" b="1" dirty="0"/>
              <a:t>***</a:t>
            </a:r>
          </a:p>
        </p:txBody>
      </p:sp>
      <p:cxnSp>
        <p:nvCxnSpPr>
          <p:cNvPr id="5" name="Conector recto 4">
            <a:extLst>
              <a:ext uri="{FF2B5EF4-FFF2-40B4-BE49-F238E27FC236}">
                <a16:creationId xmlns:a16="http://schemas.microsoft.com/office/drawing/2014/main" id="{D0C6FD95-94E7-0C27-A51A-7C468E6EF5CD}"/>
              </a:ext>
            </a:extLst>
          </p:cNvPr>
          <p:cNvCxnSpPr>
            <a:cxnSpLocks/>
          </p:cNvCxnSpPr>
          <p:nvPr/>
        </p:nvCxnSpPr>
        <p:spPr>
          <a:xfrm>
            <a:off x="5383691" y="766007"/>
            <a:ext cx="57161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876025D3-94E0-45B2-7EB8-B7613BFB7DF6}"/>
              </a:ext>
            </a:extLst>
          </p:cNvPr>
          <p:cNvSpPr txBox="1"/>
          <p:nvPr/>
        </p:nvSpPr>
        <p:spPr>
          <a:xfrm>
            <a:off x="5241317" y="403773"/>
            <a:ext cx="852349" cy="400110"/>
          </a:xfrm>
          <a:prstGeom prst="rect">
            <a:avLst/>
          </a:prstGeom>
          <a:noFill/>
        </p:spPr>
        <p:txBody>
          <a:bodyPr wrap="square" rtlCol="0">
            <a:spAutoFit/>
          </a:bodyPr>
          <a:lstStyle/>
          <a:p>
            <a:pPr algn="ctr"/>
            <a:r>
              <a:rPr lang="es-ES" sz="1000" dirty="0"/>
              <a:t>$$ p= 0.01</a:t>
            </a:r>
          </a:p>
          <a:p>
            <a:pPr algn="ctr"/>
            <a:r>
              <a:rPr lang="es-ES" sz="1000" dirty="0"/>
              <a:t>(Δ= 267%)</a:t>
            </a:r>
          </a:p>
        </p:txBody>
      </p:sp>
      <p:sp>
        <p:nvSpPr>
          <p:cNvPr id="8" name="CuadroTexto 7">
            <a:extLst>
              <a:ext uri="{FF2B5EF4-FFF2-40B4-BE49-F238E27FC236}">
                <a16:creationId xmlns:a16="http://schemas.microsoft.com/office/drawing/2014/main" id="{493E8933-7CC5-E779-434D-43D5E5DF204B}"/>
              </a:ext>
            </a:extLst>
          </p:cNvPr>
          <p:cNvSpPr txBox="1"/>
          <p:nvPr/>
        </p:nvSpPr>
        <p:spPr>
          <a:xfrm>
            <a:off x="182908" y="2726728"/>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C)</a:t>
            </a:r>
          </a:p>
        </p:txBody>
      </p:sp>
      <p:cxnSp>
        <p:nvCxnSpPr>
          <p:cNvPr id="9" name="Conector recto 8">
            <a:extLst>
              <a:ext uri="{FF2B5EF4-FFF2-40B4-BE49-F238E27FC236}">
                <a16:creationId xmlns:a16="http://schemas.microsoft.com/office/drawing/2014/main" id="{2BB84D5F-644B-A2C2-630A-49F3445182DF}"/>
              </a:ext>
            </a:extLst>
          </p:cNvPr>
          <p:cNvCxnSpPr>
            <a:cxnSpLocks/>
          </p:cNvCxnSpPr>
          <p:nvPr/>
        </p:nvCxnSpPr>
        <p:spPr>
          <a:xfrm>
            <a:off x="1310055" y="3075011"/>
            <a:ext cx="136557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uadroTexto 9">
            <a:extLst>
              <a:ext uri="{FF2B5EF4-FFF2-40B4-BE49-F238E27FC236}">
                <a16:creationId xmlns:a16="http://schemas.microsoft.com/office/drawing/2014/main" id="{431A88E4-0F7C-0829-642C-175A237FCE5D}"/>
              </a:ext>
            </a:extLst>
          </p:cNvPr>
          <p:cNvSpPr txBox="1"/>
          <p:nvPr/>
        </p:nvSpPr>
        <p:spPr>
          <a:xfrm>
            <a:off x="1323903" y="2880407"/>
            <a:ext cx="1365572" cy="246221"/>
          </a:xfrm>
          <a:prstGeom prst="rect">
            <a:avLst/>
          </a:prstGeom>
          <a:noFill/>
        </p:spPr>
        <p:txBody>
          <a:bodyPr wrap="square" rtlCol="0">
            <a:spAutoFit/>
          </a:bodyPr>
          <a:lstStyle/>
          <a:p>
            <a:pPr algn="ctr"/>
            <a:r>
              <a:rPr lang="es-ES" sz="1000" b="1" dirty="0"/>
              <a:t>**</a:t>
            </a:r>
          </a:p>
        </p:txBody>
      </p:sp>
      <p:cxnSp>
        <p:nvCxnSpPr>
          <p:cNvPr id="13" name="Conector recto 12">
            <a:extLst>
              <a:ext uri="{FF2B5EF4-FFF2-40B4-BE49-F238E27FC236}">
                <a16:creationId xmlns:a16="http://schemas.microsoft.com/office/drawing/2014/main" id="{FE818C72-B6D5-494C-B01D-06AEEFD88C97}"/>
              </a:ext>
            </a:extLst>
          </p:cNvPr>
          <p:cNvCxnSpPr>
            <a:cxnSpLocks/>
          </p:cNvCxnSpPr>
          <p:nvPr/>
        </p:nvCxnSpPr>
        <p:spPr>
          <a:xfrm>
            <a:off x="2013276" y="3440414"/>
            <a:ext cx="68278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6D256BB5-1AC2-148E-2FD7-2ABFFD24BF6B}"/>
              </a:ext>
            </a:extLst>
          </p:cNvPr>
          <p:cNvSpPr txBox="1"/>
          <p:nvPr/>
        </p:nvSpPr>
        <p:spPr>
          <a:xfrm>
            <a:off x="1988456" y="3078180"/>
            <a:ext cx="747856" cy="400110"/>
          </a:xfrm>
          <a:prstGeom prst="rect">
            <a:avLst/>
          </a:prstGeom>
          <a:noFill/>
        </p:spPr>
        <p:txBody>
          <a:bodyPr wrap="square" rtlCol="0">
            <a:spAutoFit/>
          </a:bodyPr>
          <a:lstStyle/>
          <a:p>
            <a:pPr algn="ctr"/>
            <a:r>
              <a:rPr lang="es-ES" sz="1000" dirty="0"/>
              <a:t>$ p= 0.04</a:t>
            </a:r>
          </a:p>
          <a:p>
            <a:pPr algn="ctr"/>
            <a:r>
              <a:rPr lang="es-ES" sz="1000" dirty="0"/>
              <a:t>(Δ= 328%)</a:t>
            </a:r>
          </a:p>
        </p:txBody>
      </p:sp>
      <p:graphicFrame>
        <p:nvGraphicFramePr>
          <p:cNvPr id="17" name="Objeto 16">
            <a:extLst>
              <a:ext uri="{FF2B5EF4-FFF2-40B4-BE49-F238E27FC236}">
                <a16:creationId xmlns:a16="http://schemas.microsoft.com/office/drawing/2014/main" id="{AF02F684-D47B-31F8-E50C-36286C1C1F2F}"/>
              </a:ext>
            </a:extLst>
          </p:cNvPr>
          <p:cNvGraphicFramePr>
            <a:graphicFrameLocks noChangeAspect="1"/>
          </p:cNvGraphicFramePr>
          <p:nvPr>
            <p:extLst>
              <p:ext uri="{D42A27DB-BD31-4B8C-83A1-F6EECF244321}">
                <p14:modId xmlns:p14="http://schemas.microsoft.com/office/powerpoint/2010/main" val="3238143136"/>
              </p:ext>
            </p:extLst>
          </p:nvPr>
        </p:nvGraphicFramePr>
        <p:xfrm>
          <a:off x="398808" y="549089"/>
          <a:ext cx="2740467" cy="2052000"/>
        </p:xfrm>
        <a:graphic>
          <a:graphicData uri="http://schemas.openxmlformats.org/presentationml/2006/ole">
            <mc:AlternateContent xmlns:mc="http://schemas.openxmlformats.org/markup-compatibility/2006">
              <mc:Choice xmlns:v="urn:schemas-microsoft-com:vml" Requires="v">
                <p:oleObj name="Prism 7" r:id="rId11" imgW="3570387" imgH="2672715" progId="Prism7.Document">
                  <p:embed/>
                </p:oleObj>
              </mc:Choice>
              <mc:Fallback>
                <p:oleObj name="Prism 7" r:id="rId11" imgW="3570387" imgH="2672715" progId="Prism7.Document">
                  <p:embed/>
                  <p:pic>
                    <p:nvPicPr>
                      <p:cNvPr id="17" name="Objeto 16">
                        <a:extLst>
                          <a:ext uri="{FF2B5EF4-FFF2-40B4-BE49-F238E27FC236}">
                            <a16:creationId xmlns:a16="http://schemas.microsoft.com/office/drawing/2014/main" id="{AF02F684-D47B-31F8-E50C-36286C1C1F2F}"/>
                          </a:ext>
                        </a:extLst>
                      </p:cNvPr>
                      <p:cNvPicPr/>
                      <p:nvPr/>
                    </p:nvPicPr>
                    <p:blipFill>
                      <a:blip r:embed="rId12"/>
                      <a:stretch>
                        <a:fillRect/>
                      </a:stretch>
                    </p:blipFill>
                    <p:spPr>
                      <a:xfrm>
                        <a:off x="398808" y="549089"/>
                        <a:ext cx="2740467" cy="2052000"/>
                      </a:xfrm>
                      <a:prstGeom prst="rect">
                        <a:avLst/>
                      </a:prstGeom>
                    </p:spPr>
                  </p:pic>
                </p:oleObj>
              </mc:Fallback>
            </mc:AlternateContent>
          </a:graphicData>
        </a:graphic>
      </p:graphicFrame>
      <p:sp>
        <p:nvSpPr>
          <p:cNvPr id="18" name="CuadroTexto 17">
            <a:extLst>
              <a:ext uri="{FF2B5EF4-FFF2-40B4-BE49-F238E27FC236}">
                <a16:creationId xmlns:a16="http://schemas.microsoft.com/office/drawing/2014/main" id="{09A9F3EF-8762-7364-2EAF-AA0475CE068B}"/>
              </a:ext>
            </a:extLst>
          </p:cNvPr>
          <p:cNvSpPr txBox="1"/>
          <p:nvPr/>
        </p:nvSpPr>
        <p:spPr>
          <a:xfrm>
            <a:off x="182908" y="121130"/>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A)</a:t>
            </a:r>
          </a:p>
        </p:txBody>
      </p:sp>
      <p:cxnSp>
        <p:nvCxnSpPr>
          <p:cNvPr id="15" name="Conector recto 14">
            <a:extLst>
              <a:ext uri="{FF2B5EF4-FFF2-40B4-BE49-F238E27FC236}">
                <a16:creationId xmlns:a16="http://schemas.microsoft.com/office/drawing/2014/main" id="{CDC1EB69-25EF-8B90-4CA1-9B60C874A489}"/>
              </a:ext>
            </a:extLst>
          </p:cNvPr>
          <p:cNvCxnSpPr>
            <a:cxnSpLocks/>
          </p:cNvCxnSpPr>
          <p:nvPr/>
        </p:nvCxnSpPr>
        <p:spPr>
          <a:xfrm>
            <a:off x="4770130" y="754983"/>
            <a:ext cx="57161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D539F901-F6CD-EC5B-6535-49D4A532FB34}"/>
              </a:ext>
            </a:extLst>
          </p:cNvPr>
          <p:cNvSpPr txBox="1"/>
          <p:nvPr/>
        </p:nvSpPr>
        <p:spPr>
          <a:xfrm>
            <a:off x="4627756" y="507049"/>
            <a:ext cx="852349" cy="246221"/>
          </a:xfrm>
          <a:prstGeom prst="rect">
            <a:avLst/>
          </a:prstGeom>
          <a:noFill/>
        </p:spPr>
        <p:txBody>
          <a:bodyPr wrap="square" rtlCol="0">
            <a:spAutoFit/>
          </a:bodyPr>
          <a:lstStyle/>
          <a:p>
            <a:pPr algn="ctr"/>
            <a:r>
              <a:rPr lang="es-ES" sz="1000" dirty="0"/>
              <a:t>*</a:t>
            </a:r>
          </a:p>
        </p:txBody>
      </p:sp>
      <p:graphicFrame>
        <p:nvGraphicFramePr>
          <p:cNvPr id="21" name="Objeto 20">
            <a:extLst>
              <a:ext uri="{FF2B5EF4-FFF2-40B4-BE49-F238E27FC236}">
                <a16:creationId xmlns:a16="http://schemas.microsoft.com/office/drawing/2014/main" id="{76FDF7A5-365D-E2B1-745D-C081998C87C3}"/>
              </a:ext>
            </a:extLst>
          </p:cNvPr>
          <p:cNvGraphicFramePr>
            <a:graphicFrameLocks noChangeAspect="1"/>
          </p:cNvGraphicFramePr>
          <p:nvPr>
            <p:extLst>
              <p:ext uri="{D42A27DB-BD31-4B8C-83A1-F6EECF244321}">
                <p14:modId xmlns:p14="http://schemas.microsoft.com/office/powerpoint/2010/main" val="113006565"/>
              </p:ext>
            </p:extLst>
          </p:nvPr>
        </p:nvGraphicFramePr>
        <p:xfrm>
          <a:off x="341425" y="5902343"/>
          <a:ext cx="2764118" cy="2277762"/>
        </p:xfrm>
        <a:graphic>
          <a:graphicData uri="http://schemas.openxmlformats.org/presentationml/2006/ole">
            <mc:AlternateContent xmlns:mc="http://schemas.openxmlformats.org/markup-compatibility/2006">
              <mc:Choice xmlns:v="urn:schemas-microsoft-com:vml" Requires="v">
                <p:oleObj name="Prism 7" r:id="rId13" imgW="3721207" imgH="2907410" progId="Prism7.Document">
                  <p:embed/>
                </p:oleObj>
              </mc:Choice>
              <mc:Fallback>
                <p:oleObj name="Prism 7" r:id="rId13" imgW="3721207" imgH="2907410" progId="Prism7.Document">
                  <p:embed/>
                  <p:pic>
                    <p:nvPicPr>
                      <p:cNvPr id="21" name="Objeto 20">
                        <a:extLst>
                          <a:ext uri="{FF2B5EF4-FFF2-40B4-BE49-F238E27FC236}">
                            <a16:creationId xmlns:a16="http://schemas.microsoft.com/office/drawing/2014/main" id="{76FDF7A5-365D-E2B1-745D-C081998C87C3}"/>
                          </a:ext>
                        </a:extLst>
                      </p:cNvPr>
                      <p:cNvPicPr/>
                      <p:nvPr/>
                    </p:nvPicPr>
                    <p:blipFill>
                      <a:blip r:embed="rId14"/>
                      <a:stretch>
                        <a:fillRect/>
                      </a:stretch>
                    </p:blipFill>
                    <p:spPr>
                      <a:xfrm>
                        <a:off x="341425" y="5902343"/>
                        <a:ext cx="2764118" cy="2277762"/>
                      </a:xfrm>
                      <a:prstGeom prst="rect">
                        <a:avLst/>
                      </a:prstGeom>
                    </p:spPr>
                  </p:pic>
                </p:oleObj>
              </mc:Fallback>
            </mc:AlternateContent>
          </a:graphicData>
        </a:graphic>
      </p:graphicFrame>
      <p:sp>
        <p:nvSpPr>
          <p:cNvPr id="7" name="CuadroTexto 6">
            <a:extLst>
              <a:ext uri="{FF2B5EF4-FFF2-40B4-BE49-F238E27FC236}">
                <a16:creationId xmlns:a16="http://schemas.microsoft.com/office/drawing/2014/main" id="{71958600-DDED-555E-D204-9138DD60F657}"/>
              </a:ext>
            </a:extLst>
          </p:cNvPr>
          <p:cNvSpPr txBox="1"/>
          <p:nvPr/>
        </p:nvSpPr>
        <p:spPr>
          <a:xfrm>
            <a:off x="341425" y="8070855"/>
            <a:ext cx="5968141" cy="1938992"/>
          </a:xfrm>
          <a:prstGeom prst="rect">
            <a:avLst/>
          </a:prstGeom>
          <a:noFill/>
        </p:spPr>
        <p:txBody>
          <a:bodyPr wrap="square" rtlCol="0">
            <a:spAutoFit/>
          </a:bodyPr>
          <a:lstStyle/>
          <a:p>
            <a:pPr algn="just"/>
            <a:r>
              <a:rPr lang="es-ES" sz="1200" b="1" dirty="0" err="1">
                <a:latin typeface="Times New Roman" panose="02020603050405020304" pitchFamily="18" charset="0"/>
                <a:cs typeface="Times New Roman" panose="02020603050405020304" pitchFamily="18" charset="0"/>
              </a:rPr>
              <a:t>Supplementary</a:t>
            </a:r>
            <a:r>
              <a:rPr lang="es-ES" sz="1200" b="1" dirty="0">
                <a:latin typeface="Times New Roman" panose="02020603050405020304" pitchFamily="18" charset="0"/>
                <a:cs typeface="Times New Roman" panose="02020603050405020304" pitchFamily="18" charset="0"/>
              </a:rPr>
              <a:t> Figure S4. </a:t>
            </a:r>
            <a:r>
              <a:rPr lang="es-ES" sz="1200" b="1" dirty="0" err="1">
                <a:latin typeface="Times New Roman" panose="02020603050405020304" pitchFamily="18" charset="0"/>
                <a:cs typeface="Times New Roman" panose="02020603050405020304" pitchFamily="18" charset="0"/>
              </a:rPr>
              <a:t>Number</a:t>
            </a:r>
            <a:r>
              <a:rPr lang="es-ES" sz="1200" b="1" dirty="0">
                <a:latin typeface="Times New Roman" panose="02020603050405020304" pitchFamily="18" charset="0"/>
                <a:cs typeface="Times New Roman" panose="02020603050405020304" pitchFamily="18" charset="0"/>
              </a:rPr>
              <a:t> of podocytes in 24 h </a:t>
            </a:r>
            <a:r>
              <a:rPr lang="es-ES" sz="1200" b="1" dirty="0" err="1">
                <a:latin typeface="Times New Roman" panose="02020603050405020304" pitchFamily="18" charset="0"/>
                <a:cs typeface="Times New Roman" panose="02020603050405020304" pitchFamily="18" charset="0"/>
              </a:rPr>
              <a:t>urine</a:t>
            </a:r>
            <a:r>
              <a:rPr lang="es-ES" sz="1200" b="1" dirty="0">
                <a:latin typeface="Times New Roman" panose="02020603050405020304" pitchFamily="18" charset="0"/>
                <a:cs typeface="Times New Roman" panose="02020603050405020304" pitchFamily="18" charset="0"/>
              </a:rPr>
              <a:t> </a:t>
            </a:r>
            <a:r>
              <a:rPr lang="es-ES" sz="1200" b="1" dirty="0" err="1">
                <a:latin typeface="Times New Roman" panose="02020603050405020304" pitchFamily="18" charset="0"/>
                <a:cs typeface="Times New Roman" panose="02020603050405020304" pitchFamily="18" charset="0"/>
              </a:rPr>
              <a:t>analysis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Determination</a:t>
            </a:r>
            <a:r>
              <a:rPr lang="es-ES" sz="1200" dirty="0">
                <a:latin typeface="Times New Roman" panose="02020603050405020304" pitchFamily="18" charset="0"/>
                <a:cs typeface="Times New Roman" panose="02020603050405020304" pitchFamily="18" charset="0"/>
              </a:rPr>
              <a:t> of </a:t>
            </a:r>
            <a:r>
              <a:rPr lang="es-ES" sz="1200" dirty="0" err="1">
                <a:latin typeface="Times New Roman" panose="02020603050405020304" pitchFamily="18" charset="0"/>
                <a:cs typeface="Times New Roman" panose="02020603050405020304" pitchFamily="18" charset="0"/>
              </a:rPr>
              <a:t>the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concentration</a:t>
            </a:r>
            <a:r>
              <a:rPr lang="es-ES" sz="1200" dirty="0">
                <a:latin typeface="Times New Roman" panose="02020603050405020304" pitchFamily="18" charset="0"/>
                <a:cs typeface="Times New Roman" panose="02020603050405020304" pitchFamily="18" charset="0"/>
              </a:rPr>
              <a:t> and </a:t>
            </a:r>
            <a:r>
              <a:rPr lang="es-ES" sz="1200" dirty="0" err="1">
                <a:latin typeface="Times New Roman" panose="02020603050405020304" pitchFamily="18" charset="0"/>
                <a:cs typeface="Times New Roman" panose="02020603050405020304" pitchFamily="18" charset="0"/>
              </a:rPr>
              <a:t>percentage</a:t>
            </a:r>
            <a:r>
              <a:rPr lang="es-ES" sz="1200" dirty="0">
                <a:latin typeface="Times New Roman" panose="02020603050405020304" pitchFamily="18" charset="0"/>
                <a:cs typeface="Times New Roman" panose="02020603050405020304" pitchFamily="18" charset="0"/>
              </a:rPr>
              <a:t> of </a:t>
            </a:r>
            <a:r>
              <a:rPr lang="es-ES" sz="1200" dirty="0" err="1">
                <a:latin typeface="Times New Roman" panose="02020603050405020304" pitchFamily="18" charset="0"/>
                <a:cs typeface="Times New Roman" panose="02020603050405020304" pitchFamily="18" charset="0"/>
              </a:rPr>
              <a:t>change</a:t>
            </a:r>
            <a:r>
              <a:rPr lang="es-ES" sz="1200" dirty="0">
                <a:latin typeface="Times New Roman" panose="02020603050405020304" pitchFamily="18" charset="0"/>
                <a:cs typeface="Times New Roman" panose="02020603050405020304" pitchFamily="18" charset="0"/>
              </a:rPr>
              <a:t> of A) </a:t>
            </a:r>
            <a:r>
              <a:rPr lang="es-ES" sz="1200" dirty="0" err="1">
                <a:latin typeface="Times New Roman" panose="02020603050405020304" pitchFamily="18" charset="0"/>
                <a:cs typeface="Times New Roman" panose="02020603050405020304" pitchFamily="18" charset="0"/>
              </a:rPr>
              <a:t>urine</a:t>
            </a:r>
            <a:r>
              <a:rPr lang="es-ES" sz="1200" dirty="0">
                <a:latin typeface="Times New Roman" panose="02020603050405020304" pitchFamily="18" charset="0"/>
                <a:cs typeface="Times New Roman" panose="02020603050405020304" pitchFamily="18" charset="0"/>
              </a:rPr>
              <a:t> volumen in 24 h, B) total, C) </a:t>
            </a:r>
            <a:r>
              <a:rPr lang="es-ES" sz="1200" dirty="0" err="1">
                <a:latin typeface="Times New Roman" panose="02020603050405020304" pitchFamily="18" charset="0"/>
                <a:cs typeface="Times New Roman" panose="02020603050405020304" pitchFamily="18" charset="0"/>
              </a:rPr>
              <a:t>mononucleated</a:t>
            </a:r>
            <a:r>
              <a:rPr lang="es-ES" sz="1200" dirty="0">
                <a:latin typeface="Times New Roman" panose="02020603050405020304" pitchFamily="18" charset="0"/>
                <a:cs typeface="Times New Roman" panose="02020603050405020304" pitchFamily="18" charset="0"/>
              </a:rPr>
              <a:t>, D)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E) Small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and F) </a:t>
            </a:r>
            <a:r>
              <a:rPr lang="es-ES" sz="1200" dirty="0" err="1">
                <a:latin typeface="Times New Roman" panose="02020603050405020304" pitchFamily="18" charset="0"/>
                <a:cs typeface="Times New Roman" panose="02020603050405020304" pitchFamily="18" charset="0"/>
              </a:rPr>
              <a:t>Large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a:t>
            </a:r>
            <a:r>
              <a:rPr lang="es-ES" sz="1200" dirty="0" err="1">
                <a:latin typeface="Times New Roman" panose="02020603050405020304" pitchFamily="18" charset="0"/>
                <a:cs typeface="Times New Roman" panose="02020603050405020304" pitchFamily="18" charset="0"/>
              </a:rPr>
              <a:t>through</a:t>
            </a:r>
            <a:r>
              <a:rPr lang="es-ES" sz="1200" dirty="0">
                <a:latin typeface="Times New Roman" panose="02020603050405020304" pitchFamily="18" charset="0"/>
                <a:cs typeface="Times New Roman" panose="02020603050405020304" pitchFamily="18" charset="0"/>
              </a:rPr>
              <a:t> Flow </a:t>
            </a:r>
            <a:r>
              <a:rPr lang="es-ES" sz="1200" dirty="0" err="1">
                <a:latin typeface="Times New Roman" panose="02020603050405020304" pitchFamily="18" charset="0"/>
                <a:cs typeface="Times New Roman" panose="02020603050405020304" pitchFamily="18" charset="0"/>
              </a:rPr>
              <a:t>Cytometry</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marked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by</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antinephrin</a:t>
            </a:r>
            <a:r>
              <a:rPr lang="es-ES" sz="1200" dirty="0">
                <a:latin typeface="Times New Roman" panose="02020603050405020304" pitchFamily="18" charset="0"/>
                <a:cs typeface="Times New Roman" panose="02020603050405020304" pitchFamily="18" charset="0"/>
              </a:rPr>
              <a:t> and </a:t>
            </a:r>
            <a:r>
              <a:rPr lang="es-ES" sz="1200" dirty="0" err="1">
                <a:latin typeface="Times New Roman" panose="02020603050405020304" pitchFamily="18" charset="0"/>
                <a:cs typeface="Times New Roman" panose="02020603050405020304" pitchFamily="18" charset="0"/>
              </a:rPr>
              <a:t>antilamin</a:t>
            </a:r>
            <a:r>
              <a:rPr lang="es-ES" sz="1200" dirty="0">
                <a:latin typeface="Times New Roman" panose="02020603050405020304" pitchFamily="18" charset="0"/>
                <a:cs typeface="Times New Roman" panose="02020603050405020304" pitchFamily="18" charset="0"/>
              </a:rPr>
              <a:t>. LBP: </a:t>
            </a:r>
            <a:r>
              <a:rPr lang="es-ES" sz="1200" dirty="0" err="1">
                <a:latin typeface="Times New Roman" panose="02020603050405020304" pitchFamily="18" charset="0"/>
                <a:cs typeface="Times New Roman" panose="02020603050405020304" pitchFamily="18" charset="0"/>
              </a:rPr>
              <a:t>Large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SBP: Small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Grey bar </a:t>
            </a:r>
            <a:r>
              <a:rPr lang="es-ES" sz="1200" dirty="0" err="1">
                <a:latin typeface="Times New Roman" panose="02020603050405020304" pitchFamily="18" charset="0"/>
                <a:cs typeface="Times New Roman" panose="02020603050405020304" pitchFamily="18" charset="0"/>
              </a:rPr>
              <a:t>indicates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the</a:t>
            </a:r>
            <a:r>
              <a:rPr lang="es-ES" sz="1200" dirty="0">
                <a:latin typeface="Times New Roman" panose="02020603050405020304" pitchFamily="18" charset="0"/>
                <a:cs typeface="Times New Roman" panose="02020603050405020304" pitchFamily="18" charset="0"/>
              </a:rPr>
              <a:t> mean </a:t>
            </a:r>
            <a:r>
              <a:rPr lang="es-ES" sz="1200" dirty="0" err="1">
                <a:latin typeface="Times New Roman" panose="02020603050405020304" pitchFamily="18" charset="0"/>
                <a:cs typeface="Times New Roman" panose="02020603050405020304" pitchFamily="18" charset="0"/>
              </a:rPr>
              <a:t>for</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each</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group</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Patients</a:t>
            </a:r>
            <a:r>
              <a:rPr lang="es-ES" sz="1200" dirty="0">
                <a:latin typeface="Times New Roman" panose="02020603050405020304" pitchFamily="18" charset="0"/>
                <a:cs typeface="Times New Roman" panose="02020603050405020304" pitchFamily="18" charset="0"/>
              </a:rPr>
              <a:t> are </a:t>
            </a:r>
            <a:r>
              <a:rPr lang="es-ES" sz="1200" dirty="0" err="1">
                <a:latin typeface="Times New Roman" panose="02020603050405020304" pitchFamily="18" charset="0"/>
                <a:cs typeface="Times New Roman" panose="02020603050405020304" pitchFamily="18" charset="0"/>
              </a:rPr>
              <a:t>represented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individually</a:t>
            </a:r>
            <a:r>
              <a:rPr lang="es-ES" sz="1200" dirty="0">
                <a:latin typeface="Times New Roman" panose="02020603050405020304" pitchFamily="18" charset="0"/>
                <a:cs typeface="Times New Roman" panose="02020603050405020304" pitchFamily="18" charset="0"/>
              </a:rPr>
              <a:t>, ■ </a:t>
            </a:r>
            <a:r>
              <a:rPr lang="es-ES" sz="1200" dirty="0" err="1">
                <a:latin typeface="Times New Roman" panose="02020603050405020304" pitchFamily="18" charset="0"/>
                <a:cs typeface="Times New Roman" panose="02020603050405020304" pitchFamily="18" charset="0"/>
              </a:rPr>
              <a:t>for</a:t>
            </a:r>
            <a:r>
              <a:rPr lang="es-ES" sz="1200" dirty="0">
                <a:latin typeface="Times New Roman" panose="02020603050405020304" pitchFamily="18" charset="0"/>
                <a:cs typeface="Times New Roman" panose="02020603050405020304" pitchFamily="18" charset="0"/>
              </a:rPr>
              <a:t> OBS and ▲ </a:t>
            </a:r>
            <a:r>
              <a:rPr lang="es-ES" sz="1200" dirty="0" err="1">
                <a:latin typeface="Times New Roman" panose="02020603050405020304" pitchFamily="18" charset="0"/>
                <a:cs typeface="Times New Roman" panose="02020603050405020304" pitchFamily="18" charset="0"/>
              </a:rPr>
              <a:t>for</a:t>
            </a:r>
            <a:r>
              <a:rPr lang="es-ES" sz="1200" dirty="0">
                <a:latin typeface="Times New Roman" panose="02020603050405020304" pitchFamily="18" charset="0"/>
                <a:cs typeface="Times New Roman" panose="02020603050405020304" pitchFamily="18" charset="0"/>
              </a:rPr>
              <a:t> OAS. </a:t>
            </a:r>
            <a:r>
              <a:rPr lang="es-ES" sz="1200" dirty="0" err="1">
                <a:latin typeface="Times New Roman" panose="02020603050405020304" pitchFamily="18" charset="0"/>
                <a:cs typeface="Times New Roman" panose="02020603050405020304" pitchFamily="18" charset="0"/>
              </a:rPr>
              <a:t>Unpaired</a:t>
            </a:r>
            <a:r>
              <a:rPr lang="es-ES" sz="1200" dirty="0">
                <a:latin typeface="Times New Roman" panose="02020603050405020304" pitchFamily="18" charset="0"/>
                <a:cs typeface="Times New Roman" panose="02020603050405020304" pitchFamily="18" charset="0"/>
              </a:rPr>
              <a:t> t-test </a:t>
            </a:r>
            <a:r>
              <a:rPr lang="es-ES" sz="1200" dirty="0" err="1">
                <a:latin typeface="Times New Roman" panose="02020603050405020304" pitchFamily="18" charset="0"/>
                <a:cs typeface="Times New Roman" panose="02020603050405020304" pitchFamily="18" charset="0"/>
              </a:rPr>
              <a:t>was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performed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to</a:t>
            </a:r>
            <a:r>
              <a:rPr lang="es-ES" sz="1200" dirty="0">
                <a:latin typeface="Times New Roman" panose="02020603050405020304" pitchFamily="18" charset="0"/>
                <a:cs typeface="Times New Roman" panose="02020603050405020304" pitchFamily="18" charset="0"/>
              </a:rPr>
              <a:t> compare OBS vs LEAN (* p </a:t>
            </a:r>
            <a:r>
              <a:rPr lang="es-ES" sz="1200" dirty="0" err="1">
                <a:latin typeface="Times New Roman" panose="02020603050405020304" pitchFamily="18" charset="0"/>
                <a:cs typeface="Times New Roman" panose="02020603050405020304" pitchFamily="18" charset="0"/>
              </a:rPr>
              <a:t>value</a:t>
            </a:r>
            <a:r>
              <a:rPr lang="es-ES" sz="1200" dirty="0">
                <a:latin typeface="Times New Roman" panose="02020603050405020304" pitchFamily="18" charset="0"/>
                <a:cs typeface="Times New Roman" panose="02020603050405020304" pitchFamily="18" charset="0"/>
              </a:rPr>
              <a:t> ≤ 0.05; ** p </a:t>
            </a:r>
            <a:r>
              <a:rPr lang="es-ES" sz="1200" dirty="0" err="1">
                <a:latin typeface="Times New Roman" panose="02020603050405020304" pitchFamily="18" charset="0"/>
                <a:cs typeface="Times New Roman" panose="02020603050405020304" pitchFamily="18" charset="0"/>
              </a:rPr>
              <a:t>value</a:t>
            </a:r>
            <a:r>
              <a:rPr lang="es-ES" sz="1200" dirty="0">
                <a:latin typeface="Times New Roman" panose="02020603050405020304" pitchFamily="18" charset="0"/>
                <a:cs typeface="Times New Roman" panose="02020603050405020304" pitchFamily="18" charset="0"/>
              </a:rPr>
              <a:t> ≤ 0.01). </a:t>
            </a:r>
            <a:r>
              <a:rPr lang="es-ES" sz="1200" dirty="0" err="1">
                <a:latin typeface="Times New Roman" panose="02020603050405020304" pitchFamily="18" charset="0"/>
                <a:cs typeface="Times New Roman" panose="02020603050405020304" pitchFamily="18" charset="0"/>
              </a:rPr>
              <a:t>Repeated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measures</a:t>
            </a:r>
            <a:r>
              <a:rPr lang="es-ES" sz="1200" dirty="0">
                <a:latin typeface="Times New Roman" panose="02020603050405020304" pitchFamily="18" charset="0"/>
                <a:cs typeface="Times New Roman" panose="02020603050405020304" pitchFamily="18" charset="0"/>
              </a:rPr>
              <a:t> ANOVA </a:t>
            </a:r>
            <a:r>
              <a:rPr lang="es-ES" sz="1200" dirty="0" err="1">
                <a:latin typeface="Times New Roman" panose="02020603050405020304" pitchFamily="18" charset="0"/>
                <a:cs typeface="Times New Roman" panose="02020603050405020304" pitchFamily="18" charset="0"/>
              </a:rPr>
              <a:t>was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used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to</a:t>
            </a:r>
            <a:r>
              <a:rPr lang="es-ES" sz="1200" dirty="0">
                <a:latin typeface="Times New Roman" panose="02020603050405020304" pitchFamily="18" charset="0"/>
                <a:cs typeface="Times New Roman" panose="02020603050405020304" pitchFamily="18" charset="0"/>
              </a:rPr>
              <a:t> compare OAS vs OBS (</a:t>
            </a:r>
            <a:r>
              <a:rPr lang="es-ES" sz="1200" dirty="0" err="1">
                <a:latin typeface="Times New Roman" panose="02020603050405020304" pitchFamily="18" charset="0"/>
                <a:cs typeface="Times New Roman" panose="02020603050405020304" pitchFamily="18" charset="0"/>
              </a:rPr>
              <a:t>ns</a:t>
            </a:r>
            <a:r>
              <a:rPr lang="es-ES" sz="1200" dirty="0">
                <a:latin typeface="Times New Roman" panose="02020603050405020304" pitchFamily="18" charset="0"/>
                <a:cs typeface="Times New Roman" panose="02020603050405020304" pitchFamily="18" charset="0"/>
              </a:rPr>
              <a:t>: non </a:t>
            </a:r>
            <a:r>
              <a:rPr lang="es-ES" sz="1200" dirty="0" err="1">
                <a:latin typeface="Times New Roman" panose="02020603050405020304" pitchFamily="18" charset="0"/>
                <a:cs typeface="Times New Roman" panose="02020603050405020304" pitchFamily="18" charset="0"/>
              </a:rPr>
              <a:t>significant</a:t>
            </a:r>
            <a:r>
              <a:rPr lang="es-ES" sz="1200" dirty="0">
                <a:latin typeface="Times New Roman" panose="02020603050405020304" pitchFamily="18" charset="0"/>
                <a:cs typeface="Times New Roman" panose="02020603050405020304" pitchFamily="18" charset="0"/>
              </a:rPr>
              <a:t>, $ p value≤0.01; $$ p value≤0.01; $$$ p value≤0.001).</a:t>
            </a:r>
          </a:p>
          <a:p>
            <a:pPr algn="just"/>
            <a:endParaRPr lang="es-ES" sz="1200" dirty="0"/>
          </a:p>
        </p:txBody>
      </p:sp>
    </p:spTree>
    <p:extLst>
      <p:ext uri="{BB962C8B-B14F-4D97-AF65-F5344CB8AC3E}">
        <p14:creationId xmlns:p14="http://schemas.microsoft.com/office/powerpoint/2010/main" val="3086576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5" name="Conector recto 124">
            <a:extLst>
              <a:ext uri="{FF2B5EF4-FFF2-40B4-BE49-F238E27FC236}">
                <a16:creationId xmlns:a16="http://schemas.microsoft.com/office/drawing/2014/main" id="{75F8F7B1-B3A2-90E2-662B-AD8BB76C1989}"/>
              </a:ext>
            </a:extLst>
          </p:cNvPr>
          <p:cNvCxnSpPr>
            <a:cxnSpLocks/>
          </p:cNvCxnSpPr>
          <p:nvPr/>
        </p:nvCxnSpPr>
        <p:spPr>
          <a:xfrm>
            <a:off x="4485433" y="3036556"/>
            <a:ext cx="13156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CuadroTexto 125">
            <a:extLst>
              <a:ext uri="{FF2B5EF4-FFF2-40B4-BE49-F238E27FC236}">
                <a16:creationId xmlns:a16="http://schemas.microsoft.com/office/drawing/2014/main" id="{07C2096F-25D5-C67A-685D-D25C522B8C78}"/>
              </a:ext>
            </a:extLst>
          </p:cNvPr>
          <p:cNvSpPr txBox="1"/>
          <p:nvPr/>
        </p:nvSpPr>
        <p:spPr>
          <a:xfrm>
            <a:off x="4499281" y="2841952"/>
            <a:ext cx="1315634" cy="246221"/>
          </a:xfrm>
          <a:prstGeom prst="rect">
            <a:avLst/>
          </a:prstGeom>
          <a:noFill/>
        </p:spPr>
        <p:txBody>
          <a:bodyPr wrap="square" rtlCol="0">
            <a:spAutoFit/>
          </a:bodyPr>
          <a:lstStyle/>
          <a:p>
            <a:pPr algn="ctr"/>
            <a:r>
              <a:rPr lang="es-ES" sz="1000" b="1" dirty="0"/>
              <a:t>**</a:t>
            </a:r>
          </a:p>
        </p:txBody>
      </p:sp>
      <p:cxnSp>
        <p:nvCxnSpPr>
          <p:cNvPr id="127" name="Conector recto 126">
            <a:extLst>
              <a:ext uri="{FF2B5EF4-FFF2-40B4-BE49-F238E27FC236}">
                <a16:creationId xmlns:a16="http://schemas.microsoft.com/office/drawing/2014/main" id="{7B74FDA3-6523-42CA-F1BE-4C157A78F00B}"/>
              </a:ext>
            </a:extLst>
          </p:cNvPr>
          <p:cNvCxnSpPr>
            <a:cxnSpLocks/>
          </p:cNvCxnSpPr>
          <p:nvPr/>
        </p:nvCxnSpPr>
        <p:spPr>
          <a:xfrm>
            <a:off x="5188654" y="3401959"/>
            <a:ext cx="5860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8" name="CuadroTexto 127">
            <a:extLst>
              <a:ext uri="{FF2B5EF4-FFF2-40B4-BE49-F238E27FC236}">
                <a16:creationId xmlns:a16="http://schemas.microsoft.com/office/drawing/2014/main" id="{BC32FB01-DED1-B95D-0759-D85EF58D7943}"/>
              </a:ext>
            </a:extLst>
          </p:cNvPr>
          <p:cNvSpPr txBox="1"/>
          <p:nvPr/>
        </p:nvSpPr>
        <p:spPr>
          <a:xfrm>
            <a:off x="5071680" y="3039725"/>
            <a:ext cx="801817" cy="400110"/>
          </a:xfrm>
          <a:prstGeom prst="rect">
            <a:avLst/>
          </a:prstGeom>
          <a:noFill/>
        </p:spPr>
        <p:txBody>
          <a:bodyPr wrap="square" rtlCol="0">
            <a:spAutoFit/>
          </a:bodyPr>
          <a:lstStyle/>
          <a:p>
            <a:pPr algn="ctr"/>
            <a:r>
              <a:rPr lang="es-ES" sz="1000" dirty="0"/>
              <a:t>$ p= 0.03</a:t>
            </a:r>
          </a:p>
          <a:p>
            <a:pPr algn="ctr"/>
            <a:r>
              <a:rPr lang="es-ES" sz="1000" dirty="0"/>
              <a:t>(Δ= 564%)</a:t>
            </a:r>
          </a:p>
        </p:txBody>
      </p:sp>
      <p:cxnSp>
        <p:nvCxnSpPr>
          <p:cNvPr id="129" name="Conector recto 128">
            <a:extLst>
              <a:ext uri="{FF2B5EF4-FFF2-40B4-BE49-F238E27FC236}">
                <a16:creationId xmlns:a16="http://schemas.microsoft.com/office/drawing/2014/main" id="{370DC831-D9A5-4119-EF7A-0837F3A25447}"/>
              </a:ext>
            </a:extLst>
          </p:cNvPr>
          <p:cNvCxnSpPr>
            <a:cxnSpLocks/>
          </p:cNvCxnSpPr>
          <p:nvPr/>
        </p:nvCxnSpPr>
        <p:spPr>
          <a:xfrm>
            <a:off x="4499281" y="3407480"/>
            <a:ext cx="5860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CuadroTexto 129">
            <a:extLst>
              <a:ext uri="{FF2B5EF4-FFF2-40B4-BE49-F238E27FC236}">
                <a16:creationId xmlns:a16="http://schemas.microsoft.com/office/drawing/2014/main" id="{E151AE41-0B8C-863D-30C3-6D26E3CD7F89}"/>
              </a:ext>
            </a:extLst>
          </p:cNvPr>
          <p:cNvSpPr txBox="1"/>
          <p:nvPr/>
        </p:nvSpPr>
        <p:spPr>
          <a:xfrm>
            <a:off x="4464761" y="3166555"/>
            <a:ext cx="597979" cy="246221"/>
          </a:xfrm>
          <a:prstGeom prst="rect">
            <a:avLst/>
          </a:prstGeom>
          <a:noFill/>
        </p:spPr>
        <p:txBody>
          <a:bodyPr wrap="square" rtlCol="0">
            <a:spAutoFit/>
          </a:bodyPr>
          <a:lstStyle/>
          <a:p>
            <a:pPr algn="ctr"/>
            <a:r>
              <a:rPr lang="es-ES" sz="1000" dirty="0"/>
              <a:t>**</a:t>
            </a:r>
          </a:p>
        </p:txBody>
      </p:sp>
      <p:cxnSp>
        <p:nvCxnSpPr>
          <p:cNvPr id="131" name="Conector recto 130">
            <a:extLst>
              <a:ext uri="{FF2B5EF4-FFF2-40B4-BE49-F238E27FC236}">
                <a16:creationId xmlns:a16="http://schemas.microsoft.com/office/drawing/2014/main" id="{7B1A22EB-4DFC-1365-BEB1-C52E245D3932}"/>
              </a:ext>
            </a:extLst>
          </p:cNvPr>
          <p:cNvCxnSpPr>
            <a:cxnSpLocks/>
          </p:cNvCxnSpPr>
          <p:nvPr/>
        </p:nvCxnSpPr>
        <p:spPr>
          <a:xfrm>
            <a:off x="1117740" y="5942732"/>
            <a:ext cx="66407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CuadroTexto 131">
            <a:extLst>
              <a:ext uri="{FF2B5EF4-FFF2-40B4-BE49-F238E27FC236}">
                <a16:creationId xmlns:a16="http://schemas.microsoft.com/office/drawing/2014/main" id="{AF35A1FD-E28A-DF45-546E-D5AB0EAC0673}"/>
              </a:ext>
            </a:extLst>
          </p:cNvPr>
          <p:cNvSpPr txBox="1"/>
          <p:nvPr/>
        </p:nvSpPr>
        <p:spPr>
          <a:xfrm>
            <a:off x="1131148" y="5769831"/>
            <a:ext cx="664076" cy="246221"/>
          </a:xfrm>
          <a:prstGeom prst="rect">
            <a:avLst/>
          </a:prstGeom>
          <a:noFill/>
        </p:spPr>
        <p:txBody>
          <a:bodyPr wrap="square" rtlCol="0">
            <a:spAutoFit/>
          </a:bodyPr>
          <a:lstStyle/>
          <a:p>
            <a:pPr algn="ctr"/>
            <a:r>
              <a:rPr lang="es-ES" sz="1000" b="1" dirty="0"/>
              <a:t>***</a:t>
            </a:r>
          </a:p>
        </p:txBody>
      </p:sp>
      <p:cxnSp>
        <p:nvCxnSpPr>
          <p:cNvPr id="133" name="Conector recto 132">
            <a:extLst>
              <a:ext uri="{FF2B5EF4-FFF2-40B4-BE49-F238E27FC236}">
                <a16:creationId xmlns:a16="http://schemas.microsoft.com/office/drawing/2014/main" id="{43367915-AD9E-077D-F257-7F94E07CFCC9}"/>
              </a:ext>
            </a:extLst>
          </p:cNvPr>
          <p:cNvCxnSpPr>
            <a:cxnSpLocks/>
          </p:cNvCxnSpPr>
          <p:nvPr/>
        </p:nvCxnSpPr>
        <p:spPr>
          <a:xfrm>
            <a:off x="1876074" y="5943269"/>
            <a:ext cx="58666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4" name="CuadroTexto 133">
            <a:extLst>
              <a:ext uri="{FF2B5EF4-FFF2-40B4-BE49-F238E27FC236}">
                <a16:creationId xmlns:a16="http://schemas.microsoft.com/office/drawing/2014/main" id="{78A5C321-D0FB-946D-2245-8618E3EB158C}"/>
              </a:ext>
            </a:extLst>
          </p:cNvPr>
          <p:cNvSpPr txBox="1"/>
          <p:nvPr/>
        </p:nvSpPr>
        <p:spPr>
          <a:xfrm>
            <a:off x="1795223" y="5551330"/>
            <a:ext cx="718391" cy="400110"/>
          </a:xfrm>
          <a:prstGeom prst="rect">
            <a:avLst/>
          </a:prstGeom>
          <a:noFill/>
        </p:spPr>
        <p:txBody>
          <a:bodyPr wrap="square" rtlCol="0">
            <a:spAutoFit/>
          </a:bodyPr>
          <a:lstStyle/>
          <a:p>
            <a:pPr algn="ctr"/>
            <a:r>
              <a:rPr lang="es-ES" sz="1000" dirty="0" err="1"/>
              <a:t>ns</a:t>
            </a:r>
            <a:r>
              <a:rPr lang="es-ES" sz="1000" dirty="0"/>
              <a:t> p=0.11</a:t>
            </a:r>
          </a:p>
          <a:p>
            <a:pPr algn="ctr"/>
            <a:r>
              <a:rPr lang="es-ES" sz="1000" dirty="0"/>
              <a:t>(Δ= 200%)</a:t>
            </a:r>
          </a:p>
        </p:txBody>
      </p:sp>
      <p:cxnSp>
        <p:nvCxnSpPr>
          <p:cNvPr id="135" name="Conector recto 134">
            <a:extLst>
              <a:ext uri="{FF2B5EF4-FFF2-40B4-BE49-F238E27FC236}">
                <a16:creationId xmlns:a16="http://schemas.microsoft.com/office/drawing/2014/main" id="{4AF10E85-06DA-6445-C6BF-917FA75A9C6F}"/>
              </a:ext>
            </a:extLst>
          </p:cNvPr>
          <p:cNvCxnSpPr>
            <a:cxnSpLocks/>
          </p:cNvCxnSpPr>
          <p:nvPr/>
        </p:nvCxnSpPr>
        <p:spPr>
          <a:xfrm>
            <a:off x="1131147" y="5569435"/>
            <a:ext cx="131818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CuadroTexto 135">
            <a:extLst>
              <a:ext uri="{FF2B5EF4-FFF2-40B4-BE49-F238E27FC236}">
                <a16:creationId xmlns:a16="http://schemas.microsoft.com/office/drawing/2014/main" id="{C207EE5E-EDA0-744D-54EC-4D9B5FAD3629}"/>
              </a:ext>
            </a:extLst>
          </p:cNvPr>
          <p:cNvSpPr txBox="1"/>
          <p:nvPr/>
        </p:nvSpPr>
        <p:spPr>
          <a:xfrm>
            <a:off x="1144554" y="5371134"/>
            <a:ext cx="1318189" cy="246221"/>
          </a:xfrm>
          <a:prstGeom prst="rect">
            <a:avLst/>
          </a:prstGeom>
          <a:noFill/>
        </p:spPr>
        <p:txBody>
          <a:bodyPr wrap="square" rtlCol="0">
            <a:spAutoFit/>
          </a:bodyPr>
          <a:lstStyle/>
          <a:p>
            <a:pPr algn="ctr"/>
            <a:r>
              <a:rPr lang="es-ES" sz="1000" b="1" dirty="0"/>
              <a:t>*</a:t>
            </a:r>
          </a:p>
        </p:txBody>
      </p:sp>
      <p:cxnSp>
        <p:nvCxnSpPr>
          <p:cNvPr id="139" name="Conector recto 138">
            <a:extLst>
              <a:ext uri="{FF2B5EF4-FFF2-40B4-BE49-F238E27FC236}">
                <a16:creationId xmlns:a16="http://schemas.microsoft.com/office/drawing/2014/main" id="{4EF58448-59D6-4B72-6F16-CE3280973203}"/>
              </a:ext>
            </a:extLst>
          </p:cNvPr>
          <p:cNvCxnSpPr>
            <a:cxnSpLocks/>
          </p:cNvCxnSpPr>
          <p:nvPr/>
        </p:nvCxnSpPr>
        <p:spPr>
          <a:xfrm>
            <a:off x="5216953" y="6096013"/>
            <a:ext cx="58666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0" name="CuadroTexto 139">
            <a:extLst>
              <a:ext uri="{FF2B5EF4-FFF2-40B4-BE49-F238E27FC236}">
                <a16:creationId xmlns:a16="http://schemas.microsoft.com/office/drawing/2014/main" id="{26664D74-AD50-D69A-3301-6FF4A007EFC3}"/>
              </a:ext>
            </a:extLst>
          </p:cNvPr>
          <p:cNvSpPr txBox="1"/>
          <p:nvPr/>
        </p:nvSpPr>
        <p:spPr>
          <a:xfrm>
            <a:off x="5134003" y="5750588"/>
            <a:ext cx="718391" cy="400110"/>
          </a:xfrm>
          <a:prstGeom prst="rect">
            <a:avLst/>
          </a:prstGeom>
          <a:noFill/>
        </p:spPr>
        <p:txBody>
          <a:bodyPr wrap="square" rtlCol="0">
            <a:spAutoFit/>
          </a:bodyPr>
          <a:lstStyle/>
          <a:p>
            <a:pPr algn="ctr"/>
            <a:r>
              <a:rPr lang="es-ES" sz="1000" dirty="0"/>
              <a:t>$$ p=0.01</a:t>
            </a:r>
          </a:p>
          <a:p>
            <a:pPr algn="ctr"/>
            <a:r>
              <a:rPr lang="es-ES" sz="1000" dirty="0"/>
              <a:t>(Δ= 338%)</a:t>
            </a:r>
          </a:p>
        </p:txBody>
      </p:sp>
      <p:cxnSp>
        <p:nvCxnSpPr>
          <p:cNvPr id="141" name="Conector recto 140">
            <a:extLst>
              <a:ext uri="{FF2B5EF4-FFF2-40B4-BE49-F238E27FC236}">
                <a16:creationId xmlns:a16="http://schemas.microsoft.com/office/drawing/2014/main" id="{94616231-B8BF-27ED-4233-A0DA108BBBE8}"/>
              </a:ext>
            </a:extLst>
          </p:cNvPr>
          <p:cNvCxnSpPr>
            <a:cxnSpLocks/>
          </p:cNvCxnSpPr>
          <p:nvPr/>
        </p:nvCxnSpPr>
        <p:spPr>
          <a:xfrm>
            <a:off x="4472026" y="5778059"/>
            <a:ext cx="131818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2" name="CuadroTexto 141">
            <a:extLst>
              <a:ext uri="{FF2B5EF4-FFF2-40B4-BE49-F238E27FC236}">
                <a16:creationId xmlns:a16="http://schemas.microsoft.com/office/drawing/2014/main" id="{95120456-043C-D41B-8188-AFCEE2F4D465}"/>
              </a:ext>
            </a:extLst>
          </p:cNvPr>
          <p:cNvSpPr txBox="1"/>
          <p:nvPr/>
        </p:nvSpPr>
        <p:spPr>
          <a:xfrm>
            <a:off x="4485433" y="5605158"/>
            <a:ext cx="1318189" cy="246221"/>
          </a:xfrm>
          <a:prstGeom prst="rect">
            <a:avLst/>
          </a:prstGeom>
          <a:noFill/>
        </p:spPr>
        <p:txBody>
          <a:bodyPr wrap="square" rtlCol="0">
            <a:spAutoFit/>
          </a:bodyPr>
          <a:lstStyle/>
          <a:p>
            <a:pPr algn="ctr"/>
            <a:r>
              <a:rPr lang="es-ES" sz="1000" b="1" dirty="0"/>
              <a:t>**</a:t>
            </a:r>
          </a:p>
        </p:txBody>
      </p:sp>
      <p:cxnSp>
        <p:nvCxnSpPr>
          <p:cNvPr id="13" name="Conector recto 12">
            <a:extLst>
              <a:ext uri="{FF2B5EF4-FFF2-40B4-BE49-F238E27FC236}">
                <a16:creationId xmlns:a16="http://schemas.microsoft.com/office/drawing/2014/main" id="{FE818C72-B6D5-494C-B01D-06AEEFD88C97}"/>
              </a:ext>
            </a:extLst>
          </p:cNvPr>
          <p:cNvCxnSpPr>
            <a:cxnSpLocks/>
          </p:cNvCxnSpPr>
          <p:nvPr/>
        </p:nvCxnSpPr>
        <p:spPr>
          <a:xfrm>
            <a:off x="1965637" y="3349172"/>
            <a:ext cx="68278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6D256BB5-1AC2-148E-2FD7-2ABFFD24BF6B}"/>
              </a:ext>
            </a:extLst>
          </p:cNvPr>
          <p:cNvSpPr txBox="1"/>
          <p:nvPr/>
        </p:nvSpPr>
        <p:spPr>
          <a:xfrm>
            <a:off x="1940817" y="2986938"/>
            <a:ext cx="747856" cy="400110"/>
          </a:xfrm>
          <a:prstGeom prst="rect">
            <a:avLst/>
          </a:prstGeom>
          <a:noFill/>
        </p:spPr>
        <p:txBody>
          <a:bodyPr wrap="square" rtlCol="0">
            <a:spAutoFit/>
          </a:bodyPr>
          <a:lstStyle/>
          <a:p>
            <a:pPr algn="ctr"/>
            <a:r>
              <a:rPr lang="es-ES" sz="1000" dirty="0" err="1"/>
              <a:t>ns</a:t>
            </a:r>
            <a:r>
              <a:rPr lang="es-ES" sz="1000" dirty="0"/>
              <a:t> p= 0.07</a:t>
            </a:r>
          </a:p>
          <a:p>
            <a:pPr algn="ctr"/>
            <a:r>
              <a:rPr lang="es-ES" sz="1000" dirty="0"/>
              <a:t>(Δ= 216%)</a:t>
            </a:r>
          </a:p>
        </p:txBody>
      </p:sp>
      <p:graphicFrame>
        <p:nvGraphicFramePr>
          <p:cNvPr id="39" name="Objeto 38">
            <a:extLst>
              <a:ext uri="{FF2B5EF4-FFF2-40B4-BE49-F238E27FC236}">
                <a16:creationId xmlns:a16="http://schemas.microsoft.com/office/drawing/2014/main" id="{08D38D8E-3E91-DC62-355B-B23C264C771C}"/>
              </a:ext>
            </a:extLst>
          </p:cNvPr>
          <p:cNvGraphicFramePr>
            <a:graphicFrameLocks noChangeAspect="1"/>
          </p:cNvGraphicFramePr>
          <p:nvPr>
            <p:extLst>
              <p:ext uri="{D42A27DB-BD31-4B8C-83A1-F6EECF244321}">
                <p14:modId xmlns:p14="http://schemas.microsoft.com/office/powerpoint/2010/main" val="846326891"/>
              </p:ext>
            </p:extLst>
          </p:nvPr>
        </p:nvGraphicFramePr>
        <p:xfrm>
          <a:off x="212928" y="535526"/>
          <a:ext cx="2738032" cy="2052000"/>
        </p:xfrm>
        <a:graphic>
          <a:graphicData uri="http://schemas.openxmlformats.org/presentationml/2006/ole">
            <mc:AlternateContent xmlns:mc="http://schemas.openxmlformats.org/markup-compatibility/2006">
              <mc:Choice xmlns:v="urn:schemas-microsoft-com:vml" Requires="v">
                <p:oleObj name="Prism 7" r:id="rId3" imgW="3567147" imgH="2672715" progId="Prism7.Document">
                  <p:embed/>
                </p:oleObj>
              </mc:Choice>
              <mc:Fallback>
                <p:oleObj name="Prism 7" r:id="rId3" imgW="3567147" imgH="2672715" progId="Prism7.Document">
                  <p:embed/>
                  <p:pic>
                    <p:nvPicPr>
                      <p:cNvPr id="39" name="Objeto 38">
                        <a:extLst>
                          <a:ext uri="{FF2B5EF4-FFF2-40B4-BE49-F238E27FC236}">
                            <a16:creationId xmlns:a16="http://schemas.microsoft.com/office/drawing/2014/main" id="{08D38D8E-3E91-DC62-355B-B23C264C771C}"/>
                          </a:ext>
                        </a:extLst>
                      </p:cNvPr>
                      <p:cNvPicPr/>
                      <p:nvPr/>
                    </p:nvPicPr>
                    <p:blipFill>
                      <a:blip r:embed="rId4"/>
                      <a:stretch>
                        <a:fillRect/>
                      </a:stretch>
                    </p:blipFill>
                    <p:spPr>
                      <a:xfrm>
                        <a:off x="212928" y="535526"/>
                        <a:ext cx="2738032" cy="2052000"/>
                      </a:xfrm>
                      <a:prstGeom prst="rect">
                        <a:avLst/>
                      </a:prstGeom>
                    </p:spPr>
                  </p:pic>
                </p:oleObj>
              </mc:Fallback>
            </mc:AlternateContent>
          </a:graphicData>
        </a:graphic>
      </p:graphicFrame>
      <p:sp>
        <p:nvSpPr>
          <p:cNvPr id="41" name="CuadroTexto 40">
            <a:extLst>
              <a:ext uri="{FF2B5EF4-FFF2-40B4-BE49-F238E27FC236}">
                <a16:creationId xmlns:a16="http://schemas.microsoft.com/office/drawing/2014/main" id="{0F9EC69C-F0F4-609D-6A40-F85E070C010A}"/>
              </a:ext>
            </a:extLst>
          </p:cNvPr>
          <p:cNvSpPr txBox="1"/>
          <p:nvPr/>
        </p:nvSpPr>
        <p:spPr>
          <a:xfrm>
            <a:off x="3429000" y="135417"/>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B)</a:t>
            </a:r>
          </a:p>
        </p:txBody>
      </p:sp>
      <p:sp>
        <p:nvSpPr>
          <p:cNvPr id="42" name="CuadroTexto 41">
            <a:extLst>
              <a:ext uri="{FF2B5EF4-FFF2-40B4-BE49-F238E27FC236}">
                <a16:creationId xmlns:a16="http://schemas.microsoft.com/office/drawing/2014/main" id="{A9FD78CA-8F51-6EA4-8B71-900DCC8A843C}"/>
              </a:ext>
            </a:extLst>
          </p:cNvPr>
          <p:cNvSpPr txBox="1"/>
          <p:nvPr/>
        </p:nvSpPr>
        <p:spPr>
          <a:xfrm>
            <a:off x="182908" y="135417"/>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A)</a:t>
            </a:r>
          </a:p>
        </p:txBody>
      </p:sp>
      <p:sp>
        <p:nvSpPr>
          <p:cNvPr id="44" name="CuadroTexto 43">
            <a:extLst>
              <a:ext uri="{FF2B5EF4-FFF2-40B4-BE49-F238E27FC236}">
                <a16:creationId xmlns:a16="http://schemas.microsoft.com/office/drawing/2014/main" id="{637CFF93-3C58-394C-0501-239D24A8C6B0}"/>
              </a:ext>
            </a:extLst>
          </p:cNvPr>
          <p:cNvSpPr txBox="1"/>
          <p:nvPr/>
        </p:nvSpPr>
        <p:spPr>
          <a:xfrm>
            <a:off x="3232586" y="2740805"/>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D)</a:t>
            </a:r>
          </a:p>
        </p:txBody>
      </p:sp>
      <p:sp>
        <p:nvSpPr>
          <p:cNvPr id="45" name="CuadroTexto 44">
            <a:extLst>
              <a:ext uri="{FF2B5EF4-FFF2-40B4-BE49-F238E27FC236}">
                <a16:creationId xmlns:a16="http://schemas.microsoft.com/office/drawing/2014/main" id="{5C140BD5-2030-D27A-A308-552AEDF988C2}"/>
              </a:ext>
            </a:extLst>
          </p:cNvPr>
          <p:cNvSpPr txBox="1"/>
          <p:nvPr/>
        </p:nvSpPr>
        <p:spPr>
          <a:xfrm>
            <a:off x="182908" y="2741015"/>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C)</a:t>
            </a:r>
          </a:p>
        </p:txBody>
      </p:sp>
      <p:sp>
        <p:nvSpPr>
          <p:cNvPr id="48" name="CuadroTexto 47">
            <a:extLst>
              <a:ext uri="{FF2B5EF4-FFF2-40B4-BE49-F238E27FC236}">
                <a16:creationId xmlns:a16="http://schemas.microsoft.com/office/drawing/2014/main" id="{28E90190-C05E-E519-70DE-37B272D36E56}"/>
              </a:ext>
            </a:extLst>
          </p:cNvPr>
          <p:cNvSpPr txBox="1"/>
          <p:nvPr/>
        </p:nvSpPr>
        <p:spPr>
          <a:xfrm>
            <a:off x="3202171" y="5301904"/>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F)</a:t>
            </a:r>
          </a:p>
        </p:txBody>
      </p:sp>
      <p:sp>
        <p:nvSpPr>
          <p:cNvPr id="49" name="CuadroTexto 48">
            <a:extLst>
              <a:ext uri="{FF2B5EF4-FFF2-40B4-BE49-F238E27FC236}">
                <a16:creationId xmlns:a16="http://schemas.microsoft.com/office/drawing/2014/main" id="{53C7FD2A-383F-B6D7-0409-91B7B93419F1}"/>
              </a:ext>
            </a:extLst>
          </p:cNvPr>
          <p:cNvSpPr txBox="1"/>
          <p:nvPr/>
        </p:nvSpPr>
        <p:spPr>
          <a:xfrm>
            <a:off x="182908" y="5360394"/>
            <a:ext cx="431800" cy="276999"/>
          </a:xfrm>
          <a:prstGeom prst="rect">
            <a:avLst/>
          </a:prstGeom>
          <a:noFill/>
        </p:spPr>
        <p:txBody>
          <a:bodyPr wrap="square" rtlCol="0">
            <a:spAutoFit/>
          </a:bodyPr>
          <a:lstStyle/>
          <a:p>
            <a:r>
              <a:rPr lang="es-ES" sz="1200" b="1" dirty="0">
                <a:latin typeface="Times New Roman" panose="02020603050405020304" pitchFamily="18" charset="0"/>
                <a:cs typeface="Times New Roman" panose="02020603050405020304" pitchFamily="18" charset="0"/>
              </a:rPr>
              <a:t>E)</a:t>
            </a:r>
          </a:p>
        </p:txBody>
      </p:sp>
      <p:graphicFrame>
        <p:nvGraphicFramePr>
          <p:cNvPr id="3" name="Objeto 2">
            <a:extLst>
              <a:ext uri="{FF2B5EF4-FFF2-40B4-BE49-F238E27FC236}">
                <a16:creationId xmlns:a16="http://schemas.microsoft.com/office/drawing/2014/main" id="{E3C66CEE-700E-88F0-1742-E9D3EF03218E}"/>
              </a:ext>
            </a:extLst>
          </p:cNvPr>
          <p:cNvGraphicFramePr>
            <a:graphicFrameLocks noChangeAspect="1"/>
          </p:cNvGraphicFramePr>
          <p:nvPr>
            <p:extLst>
              <p:ext uri="{D42A27DB-BD31-4B8C-83A1-F6EECF244321}">
                <p14:modId xmlns:p14="http://schemas.microsoft.com/office/powerpoint/2010/main" val="1375391745"/>
              </p:ext>
            </p:extLst>
          </p:nvPr>
        </p:nvGraphicFramePr>
        <p:xfrm>
          <a:off x="3199149" y="439887"/>
          <a:ext cx="3186356" cy="2208158"/>
        </p:xfrm>
        <a:graphic>
          <a:graphicData uri="http://schemas.openxmlformats.org/presentationml/2006/ole">
            <mc:AlternateContent xmlns:mc="http://schemas.openxmlformats.org/markup-compatibility/2006">
              <mc:Choice xmlns:v="urn:schemas-microsoft-com:vml" Requires="v">
                <p:oleObj name="Prism 7" r:id="rId5" imgW="3856910" imgH="2672715" progId="Prism7.Document">
                  <p:embed/>
                </p:oleObj>
              </mc:Choice>
              <mc:Fallback>
                <p:oleObj name="Prism 7" r:id="rId5" imgW="3856910" imgH="2672715" progId="Prism7.Document">
                  <p:embed/>
                  <p:pic>
                    <p:nvPicPr>
                      <p:cNvPr id="3" name="Objeto 2">
                        <a:extLst>
                          <a:ext uri="{FF2B5EF4-FFF2-40B4-BE49-F238E27FC236}">
                            <a16:creationId xmlns:a16="http://schemas.microsoft.com/office/drawing/2014/main" id="{E3C66CEE-700E-88F0-1742-E9D3EF03218E}"/>
                          </a:ext>
                        </a:extLst>
                      </p:cNvPr>
                      <p:cNvPicPr/>
                      <p:nvPr/>
                    </p:nvPicPr>
                    <p:blipFill>
                      <a:blip r:embed="rId6"/>
                      <a:stretch>
                        <a:fillRect/>
                      </a:stretch>
                    </p:blipFill>
                    <p:spPr>
                      <a:xfrm>
                        <a:off x="3199149" y="439887"/>
                        <a:ext cx="3186356" cy="2208158"/>
                      </a:xfrm>
                      <a:prstGeom prst="rect">
                        <a:avLst/>
                      </a:prstGeom>
                    </p:spPr>
                  </p:pic>
                </p:oleObj>
              </mc:Fallback>
            </mc:AlternateContent>
          </a:graphicData>
        </a:graphic>
      </p:graphicFrame>
      <p:graphicFrame>
        <p:nvGraphicFramePr>
          <p:cNvPr id="4" name="Objeto 3">
            <a:extLst>
              <a:ext uri="{FF2B5EF4-FFF2-40B4-BE49-F238E27FC236}">
                <a16:creationId xmlns:a16="http://schemas.microsoft.com/office/drawing/2014/main" id="{E342D4CF-576C-15D6-0EFC-151D0B8C26C3}"/>
              </a:ext>
            </a:extLst>
          </p:cNvPr>
          <p:cNvGraphicFramePr>
            <a:graphicFrameLocks noChangeAspect="1"/>
          </p:cNvGraphicFramePr>
          <p:nvPr>
            <p:extLst>
              <p:ext uri="{D42A27DB-BD31-4B8C-83A1-F6EECF244321}">
                <p14:modId xmlns:p14="http://schemas.microsoft.com/office/powerpoint/2010/main" val="599078343"/>
              </p:ext>
            </p:extLst>
          </p:nvPr>
        </p:nvGraphicFramePr>
        <p:xfrm>
          <a:off x="161178" y="3273138"/>
          <a:ext cx="2937712" cy="2137903"/>
        </p:xfrm>
        <a:graphic>
          <a:graphicData uri="http://schemas.openxmlformats.org/presentationml/2006/ole">
            <mc:AlternateContent xmlns:mc="http://schemas.openxmlformats.org/markup-compatibility/2006">
              <mc:Choice xmlns:v="urn:schemas-microsoft-com:vml" Requires="v">
                <p:oleObj name="Prism 7" r:id="rId7" imgW="3674053" imgH="2672715" progId="Prism7.Document">
                  <p:embed/>
                </p:oleObj>
              </mc:Choice>
              <mc:Fallback>
                <p:oleObj name="Prism 7" r:id="rId7" imgW="3674053" imgH="2672715" progId="Prism7.Document">
                  <p:embed/>
                  <p:pic>
                    <p:nvPicPr>
                      <p:cNvPr id="4" name="Objeto 3">
                        <a:extLst>
                          <a:ext uri="{FF2B5EF4-FFF2-40B4-BE49-F238E27FC236}">
                            <a16:creationId xmlns:a16="http://schemas.microsoft.com/office/drawing/2014/main" id="{E342D4CF-576C-15D6-0EFC-151D0B8C26C3}"/>
                          </a:ext>
                        </a:extLst>
                      </p:cNvPr>
                      <p:cNvPicPr/>
                      <p:nvPr/>
                    </p:nvPicPr>
                    <p:blipFill>
                      <a:blip r:embed="rId8"/>
                      <a:stretch>
                        <a:fillRect/>
                      </a:stretch>
                    </p:blipFill>
                    <p:spPr>
                      <a:xfrm>
                        <a:off x="161178" y="3273138"/>
                        <a:ext cx="2937712" cy="2137903"/>
                      </a:xfrm>
                      <a:prstGeom prst="rect">
                        <a:avLst/>
                      </a:prstGeom>
                    </p:spPr>
                  </p:pic>
                </p:oleObj>
              </mc:Fallback>
            </mc:AlternateContent>
          </a:graphicData>
        </a:graphic>
      </p:graphicFrame>
      <p:cxnSp>
        <p:nvCxnSpPr>
          <p:cNvPr id="7" name="Conector recto 6">
            <a:extLst>
              <a:ext uri="{FF2B5EF4-FFF2-40B4-BE49-F238E27FC236}">
                <a16:creationId xmlns:a16="http://schemas.microsoft.com/office/drawing/2014/main" id="{1C0EBB3A-C561-F973-A886-279C68E9909F}"/>
              </a:ext>
            </a:extLst>
          </p:cNvPr>
          <p:cNvCxnSpPr>
            <a:cxnSpLocks/>
          </p:cNvCxnSpPr>
          <p:nvPr/>
        </p:nvCxnSpPr>
        <p:spPr>
          <a:xfrm>
            <a:off x="1142759" y="2940772"/>
            <a:ext cx="14682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CuadroTexto 7">
            <a:extLst>
              <a:ext uri="{FF2B5EF4-FFF2-40B4-BE49-F238E27FC236}">
                <a16:creationId xmlns:a16="http://schemas.microsoft.com/office/drawing/2014/main" id="{CBCEDA4D-C6C9-5388-269C-B26B380C8D15}"/>
              </a:ext>
            </a:extLst>
          </p:cNvPr>
          <p:cNvSpPr txBox="1"/>
          <p:nvPr/>
        </p:nvSpPr>
        <p:spPr>
          <a:xfrm>
            <a:off x="1043085" y="2721413"/>
            <a:ext cx="1608161" cy="246221"/>
          </a:xfrm>
          <a:prstGeom prst="rect">
            <a:avLst/>
          </a:prstGeom>
          <a:noFill/>
        </p:spPr>
        <p:txBody>
          <a:bodyPr wrap="square" rtlCol="0">
            <a:spAutoFit/>
          </a:bodyPr>
          <a:lstStyle/>
          <a:p>
            <a:pPr algn="ctr"/>
            <a:r>
              <a:rPr lang="es-ES" sz="1000" dirty="0"/>
              <a:t>*</a:t>
            </a:r>
          </a:p>
        </p:txBody>
      </p:sp>
      <p:graphicFrame>
        <p:nvGraphicFramePr>
          <p:cNvPr id="12" name="Objeto 11">
            <a:extLst>
              <a:ext uri="{FF2B5EF4-FFF2-40B4-BE49-F238E27FC236}">
                <a16:creationId xmlns:a16="http://schemas.microsoft.com/office/drawing/2014/main" id="{CAA0B23E-55BC-76F5-B360-CAA4E238AAE8}"/>
              </a:ext>
            </a:extLst>
          </p:cNvPr>
          <p:cNvGraphicFramePr>
            <a:graphicFrameLocks noChangeAspect="1"/>
          </p:cNvGraphicFramePr>
          <p:nvPr>
            <p:extLst>
              <p:ext uri="{D42A27DB-BD31-4B8C-83A1-F6EECF244321}">
                <p14:modId xmlns:p14="http://schemas.microsoft.com/office/powerpoint/2010/main" val="2797735266"/>
              </p:ext>
            </p:extLst>
          </p:nvPr>
        </p:nvGraphicFramePr>
        <p:xfrm>
          <a:off x="3453903" y="3330395"/>
          <a:ext cx="2905006" cy="2314966"/>
        </p:xfrm>
        <a:graphic>
          <a:graphicData uri="http://schemas.openxmlformats.org/presentationml/2006/ole">
            <mc:AlternateContent xmlns:mc="http://schemas.openxmlformats.org/markup-compatibility/2006">
              <mc:Choice xmlns:v="urn:schemas-microsoft-com:vml" Requires="v">
                <p:oleObj name="Prism 7" r:id="rId9" imgW="3674053" imgH="2927208" progId="Prism7.Document">
                  <p:embed/>
                </p:oleObj>
              </mc:Choice>
              <mc:Fallback>
                <p:oleObj name="Prism 7" r:id="rId9" imgW="3674053" imgH="2927208" progId="Prism7.Document">
                  <p:embed/>
                  <p:pic>
                    <p:nvPicPr>
                      <p:cNvPr id="12" name="Objeto 11">
                        <a:extLst>
                          <a:ext uri="{FF2B5EF4-FFF2-40B4-BE49-F238E27FC236}">
                            <a16:creationId xmlns:a16="http://schemas.microsoft.com/office/drawing/2014/main" id="{CAA0B23E-55BC-76F5-B360-CAA4E238AAE8}"/>
                          </a:ext>
                        </a:extLst>
                      </p:cNvPr>
                      <p:cNvPicPr/>
                      <p:nvPr/>
                    </p:nvPicPr>
                    <p:blipFill>
                      <a:blip r:embed="rId10"/>
                      <a:stretch>
                        <a:fillRect/>
                      </a:stretch>
                    </p:blipFill>
                    <p:spPr>
                      <a:xfrm>
                        <a:off x="3453903" y="3330395"/>
                        <a:ext cx="2905006" cy="2314966"/>
                      </a:xfrm>
                      <a:prstGeom prst="rect">
                        <a:avLst/>
                      </a:prstGeom>
                    </p:spPr>
                  </p:pic>
                </p:oleObj>
              </mc:Fallback>
            </mc:AlternateContent>
          </a:graphicData>
        </a:graphic>
      </p:graphicFrame>
      <p:graphicFrame>
        <p:nvGraphicFramePr>
          <p:cNvPr id="15" name="Objeto 14">
            <a:extLst>
              <a:ext uri="{FF2B5EF4-FFF2-40B4-BE49-F238E27FC236}">
                <a16:creationId xmlns:a16="http://schemas.microsoft.com/office/drawing/2014/main" id="{9516E952-4DE5-6474-B8E9-FF8C1C3F4F32}"/>
              </a:ext>
            </a:extLst>
          </p:cNvPr>
          <p:cNvGraphicFramePr>
            <a:graphicFrameLocks noChangeAspect="1"/>
          </p:cNvGraphicFramePr>
          <p:nvPr>
            <p:extLst>
              <p:ext uri="{D42A27DB-BD31-4B8C-83A1-F6EECF244321}">
                <p14:modId xmlns:p14="http://schemas.microsoft.com/office/powerpoint/2010/main" val="2072138334"/>
              </p:ext>
            </p:extLst>
          </p:nvPr>
        </p:nvGraphicFramePr>
        <p:xfrm>
          <a:off x="162589" y="5801495"/>
          <a:ext cx="3045642" cy="2263399"/>
        </p:xfrm>
        <a:graphic>
          <a:graphicData uri="http://schemas.openxmlformats.org/presentationml/2006/ole">
            <mc:AlternateContent xmlns:mc="http://schemas.openxmlformats.org/markup-compatibility/2006">
              <mc:Choice xmlns:v="urn:schemas-microsoft-com:vml" Requires="v">
                <p:oleObj name="Prism 7" r:id="rId11" imgW="3597743" imgH="2672715" progId="Prism7.Document">
                  <p:embed/>
                </p:oleObj>
              </mc:Choice>
              <mc:Fallback>
                <p:oleObj name="Prism 7" r:id="rId11" imgW="3597743" imgH="2672715" progId="Prism7.Document">
                  <p:embed/>
                  <p:pic>
                    <p:nvPicPr>
                      <p:cNvPr id="15" name="Objeto 14">
                        <a:extLst>
                          <a:ext uri="{FF2B5EF4-FFF2-40B4-BE49-F238E27FC236}">
                            <a16:creationId xmlns:a16="http://schemas.microsoft.com/office/drawing/2014/main" id="{9516E952-4DE5-6474-B8E9-FF8C1C3F4F32}"/>
                          </a:ext>
                        </a:extLst>
                      </p:cNvPr>
                      <p:cNvPicPr/>
                      <p:nvPr/>
                    </p:nvPicPr>
                    <p:blipFill>
                      <a:blip r:embed="rId12"/>
                      <a:stretch>
                        <a:fillRect/>
                      </a:stretch>
                    </p:blipFill>
                    <p:spPr>
                      <a:xfrm>
                        <a:off x="162589" y="5801495"/>
                        <a:ext cx="3045642" cy="2263399"/>
                      </a:xfrm>
                      <a:prstGeom prst="rect">
                        <a:avLst/>
                      </a:prstGeom>
                    </p:spPr>
                  </p:pic>
                </p:oleObj>
              </mc:Fallback>
            </mc:AlternateContent>
          </a:graphicData>
        </a:graphic>
      </p:graphicFrame>
      <p:graphicFrame>
        <p:nvGraphicFramePr>
          <p:cNvPr id="16" name="Objeto 15">
            <a:extLst>
              <a:ext uri="{FF2B5EF4-FFF2-40B4-BE49-F238E27FC236}">
                <a16:creationId xmlns:a16="http://schemas.microsoft.com/office/drawing/2014/main" id="{B074388A-9AC9-8A3A-FC79-1E9FF8591438}"/>
              </a:ext>
            </a:extLst>
          </p:cNvPr>
          <p:cNvGraphicFramePr>
            <a:graphicFrameLocks noChangeAspect="1"/>
          </p:cNvGraphicFramePr>
          <p:nvPr>
            <p:extLst>
              <p:ext uri="{D42A27DB-BD31-4B8C-83A1-F6EECF244321}">
                <p14:modId xmlns:p14="http://schemas.microsoft.com/office/powerpoint/2010/main" val="3247000428"/>
              </p:ext>
            </p:extLst>
          </p:nvPr>
        </p:nvGraphicFramePr>
        <p:xfrm>
          <a:off x="3448486" y="5851379"/>
          <a:ext cx="3003959" cy="2232422"/>
        </p:xfrm>
        <a:graphic>
          <a:graphicData uri="http://schemas.openxmlformats.org/presentationml/2006/ole">
            <mc:AlternateContent xmlns:mc="http://schemas.openxmlformats.org/markup-compatibility/2006">
              <mc:Choice xmlns:v="urn:schemas-microsoft-com:vml" Requires="v">
                <p:oleObj name="Prism 7" r:id="rId13" imgW="3597743" imgH="2672715" progId="Prism7.Document">
                  <p:embed/>
                </p:oleObj>
              </mc:Choice>
              <mc:Fallback>
                <p:oleObj name="Prism 7" r:id="rId13" imgW="3597743" imgH="2672715" progId="Prism7.Document">
                  <p:embed/>
                  <p:pic>
                    <p:nvPicPr>
                      <p:cNvPr id="16" name="Objeto 15">
                        <a:extLst>
                          <a:ext uri="{FF2B5EF4-FFF2-40B4-BE49-F238E27FC236}">
                            <a16:creationId xmlns:a16="http://schemas.microsoft.com/office/drawing/2014/main" id="{B074388A-9AC9-8A3A-FC79-1E9FF8591438}"/>
                          </a:ext>
                        </a:extLst>
                      </p:cNvPr>
                      <p:cNvPicPr/>
                      <p:nvPr/>
                    </p:nvPicPr>
                    <p:blipFill>
                      <a:blip r:embed="rId14"/>
                      <a:stretch>
                        <a:fillRect/>
                      </a:stretch>
                    </p:blipFill>
                    <p:spPr>
                      <a:xfrm>
                        <a:off x="3448486" y="5851379"/>
                        <a:ext cx="3003959" cy="2232422"/>
                      </a:xfrm>
                      <a:prstGeom prst="rect">
                        <a:avLst/>
                      </a:prstGeom>
                    </p:spPr>
                  </p:pic>
                </p:oleObj>
              </mc:Fallback>
            </mc:AlternateContent>
          </a:graphicData>
        </a:graphic>
      </p:graphicFrame>
      <p:cxnSp>
        <p:nvCxnSpPr>
          <p:cNvPr id="17" name="Conector recto 16">
            <a:extLst>
              <a:ext uri="{FF2B5EF4-FFF2-40B4-BE49-F238E27FC236}">
                <a16:creationId xmlns:a16="http://schemas.microsoft.com/office/drawing/2014/main" id="{8E0F115B-37BC-2801-115C-16FA1E79A31E}"/>
              </a:ext>
            </a:extLst>
          </p:cNvPr>
          <p:cNvCxnSpPr>
            <a:cxnSpLocks/>
          </p:cNvCxnSpPr>
          <p:nvPr/>
        </p:nvCxnSpPr>
        <p:spPr>
          <a:xfrm>
            <a:off x="4483477" y="6096013"/>
            <a:ext cx="66581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929512C8-70E7-1C40-AED0-770DB749856C}"/>
              </a:ext>
            </a:extLst>
          </p:cNvPr>
          <p:cNvSpPr txBox="1"/>
          <p:nvPr/>
        </p:nvSpPr>
        <p:spPr>
          <a:xfrm>
            <a:off x="4388515" y="5809202"/>
            <a:ext cx="815309" cy="246221"/>
          </a:xfrm>
          <a:prstGeom prst="rect">
            <a:avLst/>
          </a:prstGeom>
          <a:noFill/>
        </p:spPr>
        <p:txBody>
          <a:bodyPr wrap="square" rtlCol="0">
            <a:spAutoFit/>
          </a:bodyPr>
          <a:lstStyle/>
          <a:p>
            <a:pPr algn="ctr"/>
            <a:r>
              <a:rPr lang="es-ES" sz="1000" dirty="0"/>
              <a:t>**</a:t>
            </a:r>
          </a:p>
        </p:txBody>
      </p:sp>
      <p:sp>
        <p:nvSpPr>
          <p:cNvPr id="2" name="CuadroTexto 1">
            <a:extLst>
              <a:ext uri="{FF2B5EF4-FFF2-40B4-BE49-F238E27FC236}">
                <a16:creationId xmlns:a16="http://schemas.microsoft.com/office/drawing/2014/main" id="{CE560C07-05F4-62CE-7F32-1409CB47644C}"/>
              </a:ext>
            </a:extLst>
          </p:cNvPr>
          <p:cNvSpPr txBox="1"/>
          <p:nvPr/>
        </p:nvSpPr>
        <p:spPr>
          <a:xfrm rot="10800000" flipV="1">
            <a:off x="340333" y="8058053"/>
            <a:ext cx="6216305" cy="1938992"/>
          </a:xfrm>
          <a:prstGeom prst="rect">
            <a:avLst/>
          </a:prstGeom>
          <a:noFill/>
        </p:spPr>
        <p:txBody>
          <a:bodyPr wrap="square" rtlCol="0">
            <a:spAutoFit/>
          </a:bodyPr>
          <a:lstStyle/>
          <a:p>
            <a:pPr algn="just"/>
            <a:r>
              <a:rPr lang="es-ES" sz="1200" b="1" dirty="0" err="1">
                <a:latin typeface="Times New Roman" panose="02020603050405020304" pitchFamily="18" charset="0"/>
                <a:cs typeface="Times New Roman" panose="02020603050405020304" pitchFamily="18" charset="0"/>
              </a:rPr>
              <a:t>Supplementary</a:t>
            </a:r>
            <a:r>
              <a:rPr lang="es-ES" sz="1200" b="1" dirty="0">
                <a:latin typeface="Times New Roman" panose="02020603050405020304" pitchFamily="18" charset="0"/>
                <a:cs typeface="Times New Roman" panose="02020603050405020304" pitchFamily="18" charset="0"/>
              </a:rPr>
              <a:t> Figure S5. </a:t>
            </a:r>
            <a:r>
              <a:rPr lang="es-ES" sz="1200" b="1" dirty="0" err="1">
                <a:latin typeface="Times New Roman" panose="02020603050405020304" pitchFamily="18" charset="0"/>
                <a:cs typeface="Times New Roman" panose="02020603050405020304" pitchFamily="18" charset="0"/>
              </a:rPr>
              <a:t>Number</a:t>
            </a:r>
            <a:r>
              <a:rPr lang="es-ES" sz="1200" b="1" dirty="0">
                <a:latin typeface="Times New Roman" panose="02020603050405020304" pitchFamily="18" charset="0"/>
                <a:cs typeface="Times New Roman" panose="02020603050405020304" pitchFamily="18" charset="0"/>
              </a:rPr>
              <a:t> of podocytes per mg of </a:t>
            </a:r>
            <a:r>
              <a:rPr lang="es-ES" sz="1200" b="1" dirty="0" err="1">
                <a:latin typeface="Times New Roman" panose="02020603050405020304" pitchFamily="18" charset="0"/>
                <a:cs typeface="Times New Roman" panose="02020603050405020304" pitchFamily="18" charset="0"/>
              </a:rPr>
              <a:t>Creatinine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Determination</a:t>
            </a:r>
            <a:r>
              <a:rPr lang="es-ES" sz="1200" dirty="0">
                <a:latin typeface="Times New Roman" panose="02020603050405020304" pitchFamily="18" charset="0"/>
                <a:cs typeface="Times New Roman" panose="02020603050405020304" pitchFamily="18" charset="0"/>
              </a:rPr>
              <a:t> of </a:t>
            </a:r>
            <a:r>
              <a:rPr lang="es-ES" sz="1200" dirty="0" err="1">
                <a:latin typeface="Times New Roman" panose="02020603050405020304" pitchFamily="18" charset="0"/>
                <a:cs typeface="Times New Roman" panose="02020603050405020304" pitchFamily="18" charset="0"/>
              </a:rPr>
              <a:t>the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concentration</a:t>
            </a:r>
            <a:r>
              <a:rPr lang="es-ES" sz="1200" dirty="0">
                <a:latin typeface="Times New Roman" panose="02020603050405020304" pitchFamily="18" charset="0"/>
                <a:cs typeface="Times New Roman" panose="02020603050405020304" pitchFamily="18" charset="0"/>
              </a:rPr>
              <a:t> and </a:t>
            </a:r>
            <a:r>
              <a:rPr lang="es-ES" sz="1200" dirty="0" err="1">
                <a:latin typeface="Times New Roman" panose="02020603050405020304" pitchFamily="18" charset="0"/>
                <a:cs typeface="Times New Roman" panose="02020603050405020304" pitchFamily="18" charset="0"/>
              </a:rPr>
              <a:t>percentage</a:t>
            </a:r>
            <a:r>
              <a:rPr lang="es-ES" sz="1200" dirty="0">
                <a:latin typeface="Times New Roman" panose="02020603050405020304" pitchFamily="18" charset="0"/>
                <a:cs typeface="Times New Roman" panose="02020603050405020304" pitchFamily="18" charset="0"/>
              </a:rPr>
              <a:t> of </a:t>
            </a:r>
            <a:r>
              <a:rPr lang="es-ES" sz="1200" dirty="0" err="1">
                <a:latin typeface="Times New Roman" panose="02020603050405020304" pitchFamily="18" charset="0"/>
                <a:cs typeface="Times New Roman" panose="02020603050405020304" pitchFamily="18" charset="0"/>
              </a:rPr>
              <a:t>change</a:t>
            </a:r>
            <a:r>
              <a:rPr lang="es-ES" sz="1200" dirty="0">
                <a:latin typeface="Times New Roman" panose="02020603050405020304" pitchFamily="18" charset="0"/>
                <a:cs typeface="Times New Roman" panose="02020603050405020304" pitchFamily="18" charset="0"/>
              </a:rPr>
              <a:t> of A) mg of </a:t>
            </a:r>
            <a:r>
              <a:rPr lang="es-ES" sz="1200" dirty="0" err="1">
                <a:latin typeface="Times New Roman" panose="02020603050405020304" pitchFamily="18" charset="0"/>
                <a:cs typeface="Times New Roman" panose="02020603050405020304" pitchFamily="18" charset="0"/>
              </a:rPr>
              <a:t>creatinine</a:t>
            </a:r>
            <a:r>
              <a:rPr lang="es-ES" sz="1200" dirty="0">
                <a:latin typeface="Times New Roman" panose="02020603050405020304" pitchFamily="18" charset="0"/>
                <a:cs typeface="Times New Roman" panose="02020603050405020304" pitchFamily="18" charset="0"/>
              </a:rPr>
              <a:t> in 24 h </a:t>
            </a:r>
            <a:r>
              <a:rPr lang="es-ES" sz="1200" dirty="0" err="1">
                <a:latin typeface="Times New Roman" panose="02020603050405020304" pitchFamily="18" charset="0"/>
                <a:cs typeface="Times New Roman" panose="02020603050405020304" pitchFamily="18" charset="0"/>
              </a:rPr>
              <a:t>urine</a:t>
            </a:r>
            <a:r>
              <a:rPr lang="es-ES" sz="1200" dirty="0">
                <a:latin typeface="Times New Roman" panose="02020603050405020304" pitchFamily="18" charset="0"/>
                <a:cs typeface="Times New Roman" panose="02020603050405020304" pitchFamily="18" charset="0"/>
              </a:rPr>
              <a:t>, B) total, C) </a:t>
            </a:r>
            <a:r>
              <a:rPr lang="es-ES" sz="1200" dirty="0" err="1">
                <a:latin typeface="Times New Roman" panose="02020603050405020304" pitchFamily="18" charset="0"/>
                <a:cs typeface="Times New Roman" panose="02020603050405020304" pitchFamily="18" charset="0"/>
              </a:rPr>
              <a:t>mononucleated</a:t>
            </a:r>
            <a:r>
              <a:rPr lang="es-ES" sz="1200" dirty="0">
                <a:latin typeface="Times New Roman" panose="02020603050405020304" pitchFamily="18" charset="0"/>
                <a:cs typeface="Times New Roman" panose="02020603050405020304" pitchFamily="18" charset="0"/>
              </a:rPr>
              <a:t>, D)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E) Small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and F) </a:t>
            </a:r>
            <a:r>
              <a:rPr lang="es-ES" sz="1200" dirty="0" err="1">
                <a:latin typeface="Times New Roman" panose="02020603050405020304" pitchFamily="18" charset="0"/>
                <a:cs typeface="Times New Roman" panose="02020603050405020304" pitchFamily="18" charset="0"/>
              </a:rPr>
              <a:t>Large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a:t>
            </a:r>
            <a:r>
              <a:rPr lang="es-ES" sz="1200" dirty="0" err="1">
                <a:latin typeface="Times New Roman" panose="02020603050405020304" pitchFamily="18" charset="0"/>
                <a:cs typeface="Times New Roman" panose="02020603050405020304" pitchFamily="18" charset="0"/>
              </a:rPr>
              <a:t>through</a:t>
            </a:r>
            <a:r>
              <a:rPr lang="es-ES" sz="1200" dirty="0">
                <a:latin typeface="Times New Roman" panose="02020603050405020304" pitchFamily="18" charset="0"/>
                <a:cs typeface="Times New Roman" panose="02020603050405020304" pitchFamily="18" charset="0"/>
              </a:rPr>
              <a:t> Flow </a:t>
            </a:r>
            <a:r>
              <a:rPr lang="es-ES" sz="1200" dirty="0" err="1">
                <a:latin typeface="Times New Roman" panose="02020603050405020304" pitchFamily="18" charset="0"/>
                <a:cs typeface="Times New Roman" panose="02020603050405020304" pitchFamily="18" charset="0"/>
              </a:rPr>
              <a:t>Cytometry</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marked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by</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antinephrin</a:t>
            </a:r>
            <a:r>
              <a:rPr lang="es-ES" sz="1200" dirty="0">
                <a:latin typeface="Times New Roman" panose="02020603050405020304" pitchFamily="18" charset="0"/>
                <a:cs typeface="Times New Roman" panose="02020603050405020304" pitchFamily="18" charset="0"/>
              </a:rPr>
              <a:t> and </a:t>
            </a:r>
            <a:r>
              <a:rPr lang="es-ES" sz="1200" dirty="0" err="1">
                <a:latin typeface="Times New Roman" panose="02020603050405020304" pitchFamily="18" charset="0"/>
                <a:cs typeface="Times New Roman" panose="02020603050405020304" pitchFamily="18" charset="0"/>
              </a:rPr>
              <a:t>antilamin</a:t>
            </a:r>
            <a:r>
              <a:rPr lang="es-ES" sz="1200" dirty="0">
                <a:latin typeface="Times New Roman" panose="02020603050405020304" pitchFamily="18" charset="0"/>
                <a:cs typeface="Times New Roman" panose="02020603050405020304" pitchFamily="18" charset="0"/>
              </a:rPr>
              <a:t>. LBP: </a:t>
            </a:r>
            <a:r>
              <a:rPr lang="es-ES" sz="1200" dirty="0" err="1">
                <a:latin typeface="Times New Roman" panose="02020603050405020304" pitchFamily="18" charset="0"/>
                <a:cs typeface="Times New Roman" panose="02020603050405020304" pitchFamily="18" charset="0"/>
              </a:rPr>
              <a:t>Large</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SBP: Small </a:t>
            </a:r>
            <a:r>
              <a:rPr lang="es-ES" sz="1200" dirty="0" err="1">
                <a:latin typeface="Times New Roman" panose="02020603050405020304" pitchFamily="18" charset="0"/>
                <a:cs typeface="Times New Roman" panose="02020603050405020304" pitchFamily="18" charset="0"/>
              </a:rPr>
              <a:t>Binucleated</a:t>
            </a:r>
            <a:r>
              <a:rPr lang="es-ES" sz="1200" dirty="0">
                <a:latin typeface="Times New Roman" panose="02020603050405020304" pitchFamily="18" charset="0"/>
                <a:cs typeface="Times New Roman" panose="02020603050405020304" pitchFamily="18" charset="0"/>
              </a:rPr>
              <a:t> Podocytes. Grey bar </a:t>
            </a:r>
            <a:r>
              <a:rPr lang="es-ES" sz="1200" dirty="0" err="1">
                <a:latin typeface="Times New Roman" panose="02020603050405020304" pitchFamily="18" charset="0"/>
                <a:cs typeface="Times New Roman" panose="02020603050405020304" pitchFamily="18" charset="0"/>
              </a:rPr>
              <a:t>indicates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the</a:t>
            </a:r>
            <a:r>
              <a:rPr lang="es-ES" sz="1200" dirty="0">
                <a:latin typeface="Times New Roman" panose="02020603050405020304" pitchFamily="18" charset="0"/>
                <a:cs typeface="Times New Roman" panose="02020603050405020304" pitchFamily="18" charset="0"/>
              </a:rPr>
              <a:t> mean </a:t>
            </a:r>
            <a:r>
              <a:rPr lang="es-ES" sz="1200" dirty="0" err="1">
                <a:latin typeface="Times New Roman" panose="02020603050405020304" pitchFamily="18" charset="0"/>
                <a:cs typeface="Times New Roman" panose="02020603050405020304" pitchFamily="18" charset="0"/>
              </a:rPr>
              <a:t>for</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each</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group</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Patients</a:t>
            </a:r>
            <a:r>
              <a:rPr lang="es-ES" sz="1200" dirty="0">
                <a:latin typeface="Times New Roman" panose="02020603050405020304" pitchFamily="18" charset="0"/>
                <a:cs typeface="Times New Roman" panose="02020603050405020304" pitchFamily="18" charset="0"/>
              </a:rPr>
              <a:t> are </a:t>
            </a:r>
            <a:r>
              <a:rPr lang="es-ES" sz="1200" dirty="0" err="1">
                <a:latin typeface="Times New Roman" panose="02020603050405020304" pitchFamily="18" charset="0"/>
                <a:cs typeface="Times New Roman" panose="02020603050405020304" pitchFamily="18" charset="0"/>
              </a:rPr>
              <a:t>represented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individually</a:t>
            </a:r>
            <a:r>
              <a:rPr lang="es-ES" sz="1200" dirty="0">
                <a:latin typeface="Times New Roman" panose="02020603050405020304" pitchFamily="18" charset="0"/>
                <a:cs typeface="Times New Roman" panose="02020603050405020304" pitchFamily="18" charset="0"/>
              </a:rPr>
              <a:t>, ■ </a:t>
            </a:r>
            <a:r>
              <a:rPr lang="es-ES" sz="1200" dirty="0" err="1">
                <a:latin typeface="Times New Roman" panose="02020603050405020304" pitchFamily="18" charset="0"/>
                <a:cs typeface="Times New Roman" panose="02020603050405020304" pitchFamily="18" charset="0"/>
              </a:rPr>
              <a:t>for</a:t>
            </a:r>
            <a:r>
              <a:rPr lang="es-ES" sz="1200" dirty="0">
                <a:latin typeface="Times New Roman" panose="02020603050405020304" pitchFamily="18" charset="0"/>
                <a:cs typeface="Times New Roman" panose="02020603050405020304" pitchFamily="18" charset="0"/>
              </a:rPr>
              <a:t> OBS and ▲ </a:t>
            </a:r>
            <a:r>
              <a:rPr lang="es-ES" sz="1200" dirty="0" err="1">
                <a:latin typeface="Times New Roman" panose="02020603050405020304" pitchFamily="18" charset="0"/>
                <a:cs typeface="Times New Roman" panose="02020603050405020304" pitchFamily="18" charset="0"/>
              </a:rPr>
              <a:t>for</a:t>
            </a:r>
            <a:r>
              <a:rPr lang="es-ES" sz="1200" dirty="0">
                <a:latin typeface="Times New Roman" panose="02020603050405020304" pitchFamily="18" charset="0"/>
                <a:cs typeface="Times New Roman" panose="02020603050405020304" pitchFamily="18" charset="0"/>
              </a:rPr>
              <a:t> OAS. </a:t>
            </a:r>
            <a:r>
              <a:rPr lang="es-ES" sz="1200" dirty="0" err="1">
                <a:latin typeface="Times New Roman" panose="02020603050405020304" pitchFamily="18" charset="0"/>
                <a:cs typeface="Times New Roman" panose="02020603050405020304" pitchFamily="18" charset="0"/>
              </a:rPr>
              <a:t>Unpaired</a:t>
            </a:r>
            <a:r>
              <a:rPr lang="es-ES" sz="1200" dirty="0">
                <a:latin typeface="Times New Roman" panose="02020603050405020304" pitchFamily="18" charset="0"/>
                <a:cs typeface="Times New Roman" panose="02020603050405020304" pitchFamily="18" charset="0"/>
              </a:rPr>
              <a:t> t-test </a:t>
            </a:r>
            <a:r>
              <a:rPr lang="es-ES" sz="1200" dirty="0" err="1">
                <a:latin typeface="Times New Roman" panose="02020603050405020304" pitchFamily="18" charset="0"/>
                <a:cs typeface="Times New Roman" panose="02020603050405020304" pitchFamily="18" charset="0"/>
              </a:rPr>
              <a:t>was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performed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to</a:t>
            </a:r>
            <a:r>
              <a:rPr lang="es-ES" sz="1200" dirty="0">
                <a:latin typeface="Times New Roman" panose="02020603050405020304" pitchFamily="18" charset="0"/>
                <a:cs typeface="Times New Roman" panose="02020603050405020304" pitchFamily="18" charset="0"/>
              </a:rPr>
              <a:t> compare OBS vs LEAN (* p </a:t>
            </a:r>
            <a:r>
              <a:rPr lang="es-ES" sz="1200" dirty="0" err="1">
                <a:latin typeface="Times New Roman" panose="02020603050405020304" pitchFamily="18" charset="0"/>
                <a:cs typeface="Times New Roman" panose="02020603050405020304" pitchFamily="18" charset="0"/>
              </a:rPr>
              <a:t>value</a:t>
            </a:r>
            <a:r>
              <a:rPr lang="es-ES" sz="1200" dirty="0">
                <a:latin typeface="Times New Roman" panose="02020603050405020304" pitchFamily="18" charset="0"/>
                <a:cs typeface="Times New Roman" panose="02020603050405020304" pitchFamily="18" charset="0"/>
              </a:rPr>
              <a:t> ≤ 0.05; ** p </a:t>
            </a:r>
            <a:r>
              <a:rPr lang="es-ES" sz="1200" dirty="0" err="1">
                <a:latin typeface="Times New Roman" panose="02020603050405020304" pitchFamily="18" charset="0"/>
                <a:cs typeface="Times New Roman" panose="02020603050405020304" pitchFamily="18" charset="0"/>
              </a:rPr>
              <a:t>value</a:t>
            </a:r>
            <a:r>
              <a:rPr lang="es-ES" sz="1200" dirty="0">
                <a:latin typeface="Times New Roman" panose="02020603050405020304" pitchFamily="18" charset="0"/>
                <a:cs typeface="Times New Roman" panose="02020603050405020304" pitchFamily="18" charset="0"/>
              </a:rPr>
              <a:t> ≤ 0.01). </a:t>
            </a:r>
            <a:r>
              <a:rPr lang="es-ES" sz="1200" dirty="0" err="1">
                <a:latin typeface="Times New Roman" panose="02020603050405020304" pitchFamily="18" charset="0"/>
                <a:cs typeface="Times New Roman" panose="02020603050405020304" pitchFamily="18" charset="0"/>
              </a:rPr>
              <a:t>Repeated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measures</a:t>
            </a:r>
            <a:r>
              <a:rPr lang="es-ES" sz="1200" dirty="0">
                <a:latin typeface="Times New Roman" panose="02020603050405020304" pitchFamily="18" charset="0"/>
                <a:cs typeface="Times New Roman" panose="02020603050405020304" pitchFamily="18" charset="0"/>
              </a:rPr>
              <a:t> ANOVA </a:t>
            </a:r>
            <a:r>
              <a:rPr lang="es-ES" sz="1200" dirty="0" err="1">
                <a:latin typeface="Times New Roman" panose="02020603050405020304" pitchFamily="18" charset="0"/>
                <a:cs typeface="Times New Roman" panose="02020603050405020304" pitchFamily="18" charset="0"/>
              </a:rPr>
              <a:t>was</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used</a:t>
            </a:r>
            <a:r>
              <a:rPr lang="es-ES" sz="1200" dirty="0">
                <a:latin typeface="Times New Roman" panose="02020603050405020304" pitchFamily="18" charset="0"/>
                <a:cs typeface="Times New Roman" panose="02020603050405020304" pitchFamily="18" charset="0"/>
              </a:rPr>
              <a:t> </a:t>
            </a:r>
            <a:r>
              <a:rPr lang="es-ES" sz="1200" dirty="0" err="1">
                <a:latin typeface="Times New Roman" panose="02020603050405020304" pitchFamily="18" charset="0"/>
                <a:cs typeface="Times New Roman" panose="02020603050405020304" pitchFamily="18" charset="0"/>
              </a:rPr>
              <a:t>to</a:t>
            </a:r>
            <a:r>
              <a:rPr lang="es-ES" sz="1200" dirty="0">
                <a:latin typeface="Times New Roman" panose="02020603050405020304" pitchFamily="18" charset="0"/>
                <a:cs typeface="Times New Roman" panose="02020603050405020304" pitchFamily="18" charset="0"/>
              </a:rPr>
              <a:t> compare OAS vs OBS (</a:t>
            </a:r>
            <a:r>
              <a:rPr lang="es-ES" sz="1200" dirty="0" err="1">
                <a:latin typeface="Times New Roman" panose="02020603050405020304" pitchFamily="18" charset="0"/>
                <a:cs typeface="Times New Roman" panose="02020603050405020304" pitchFamily="18" charset="0"/>
              </a:rPr>
              <a:t>ns</a:t>
            </a:r>
            <a:r>
              <a:rPr lang="es-ES" sz="1200" dirty="0">
                <a:latin typeface="Times New Roman" panose="02020603050405020304" pitchFamily="18" charset="0"/>
                <a:cs typeface="Times New Roman" panose="02020603050405020304" pitchFamily="18" charset="0"/>
              </a:rPr>
              <a:t>: non </a:t>
            </a:r>
            <a:r>
              <a:rPr lang="es-ES" sz="1200" dirty="0" err="1">
                <a:latin typeface="Times New Roman" panose="02020603050405020304" pitchFamily="18" charset="0"/>
                <a:cs typeface="Times New Roman" panose="02020603050405020304" pitchFamily="18" charset="0"/>
              </a:rPr>
              <a:t>significant</a:t>
            </a:r>
            <a:r>
              <a:rPr lang="es-ES" sz="1200" dirty="0">
                <a:latin typeface="Times New Roman" panose="02020603050405020304" pitchFamily="18" charset="0"/>
                <a:cs typeface="Times New Roman" panose="02020603050405020304" pitchFamily="18" charset="0"/>
              </a:rPr>
              <a:t>, $ p value≤0.01; $$ p value≤0.01; $$$ p value≤0.001).</a:t>
            </a:r>
          </a:p>
          <a:p>
            <a:pPr algn="just"/>
            <a:endParaRPr lang="es-ES" sz="1200" dirty="0"/>
          </a:p>
        </p:txBody>
      </p:sp>
    </p:spTree>
    <p:extLst>
      <p:ext uri="{BB962C8B-B14F-4D97-AF65-F5344CB8AC3E}">
        <p14:creationId xmlns:p14="http://schemas.microsoft.com/office/powerpoint/2010/main" val="2117597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E7108634-2898-C5A9-BC56-867020C1E42E}"/>
              </a:ext>
            </a:extLst>
          </p:cNvPr>
          <p:cNvSpPr txBox="1"/>
          <p:nvPr/>
        </p:nvSpPr>
        <p:spPr>
          <a:xfrm>
            <a:off x="1028700" y="7594601"/>
            <a:ext cx="4927600" cy="646331"/>
          </a:xfrm>
          <a:prstGeom prst="rect">
            <a:avLst/>
          </a:prstGeom>
          <a:noFill/>
        </p:spPr>
        <p:txBody>
          <a:bodyPr wrap="square" rtlCol="0">
            <a:spAutoFit/>
          </a:bodyPr>
          <a:lstStyle/>
          <a:p>
            <a:pPr algn="just"/>
            <a:r>
              <a:rPr lang="es-ES" sz="1200" b="1"/>
              <a:t>Table S1. </a:t>
            </a:r>
            <a:r>
              <a:rPr lang="en-GB" sz="1200" b="1" dirty="0"/>
              <a:t>Differences</a:t>
            </a:r>
            <a:r>
              <a:rPr lang="es-ES" sz="1200" b="1" dirty="0"/>
              <a:t> in </a:t>
            </a:r>
            <a:r>
              <a:rPr lang="es-ES" sz="1200" b="1" dirty="0" err="1"/>
              <a:t>the</a:t>
            </a:r>
            <a:r>
              <a:rPr lang="es-ES" sz="1200" b="1" dirty="0"/>
              <a:t> </a:t>
            </a:r>
            <a:r>
              <a:rPr lang="es-ES" sz="1200" b="1" dirty="0" err="1"/>
              <a:t>biochemical</a:t>
            </a:r>
            <a:r>
              <a:rPr lang="es-ES" sz="1200" b="1" dirty="0"/>
              <a:t> </a:t>
            </a:r>
            <a:r>
              <a:rPr lang="es-ES" sz="1200" b="1" dirty="0" err="1"/>
              <a:t>parameters</a:t>
            </a:r>
            <a:r>
              <a:rPr lang="es-ES" sz="1200" b="1" dirty="0"/>
              <a:t> of </a:t>
            </a:r>
            <a:r>
              <a:rPr lang="es-ES" sz="1200" b="1" dirty="0" err="1"/>
              <a:t>the</a:t>
            </a:r>
            <a:r>
              <a:rPr lang="es-ES" sz="1200" b="1" dirty="0"/>
              <a:t> </a:t>
            </a:r>
            <a:r>
              <a:rPr lang="es-ES" sz="1200" b="1" dirty="0" err="1"/>
              <a:t>patients</a:t>
            </a:r>
            <a:r>
              <a:rPr lang="es-ES" sz="1200" b="1" dirty="0"/>
              <a:t> </a:t>
            </a:r>
            <a:r>
              <a:rPr lang="es-ES" sz="1200" b="1" dirty="0" err="1"/>
              <a:t>that</a:t>
            </a:r>
            <a:r>
              <a:rPr lang="es-ES" sz="1200" b="1" dirty="0"/>
              <a:t> </a:t>
            </a:r>
            <a:r>
              <a:rPr lang="es-ES" sz="1200" b="1" dirty="0" err="1"/>
              <a:t>presented</a:t>
            </a:r>
            <a:r>
              <a:rPr lang="es-ES" sz="1200" b="1" dirty="0"/>
              <a:t> a </a:t>
            </a:r>
            <a:r>
              <a:rPr lang="es-ES" sz="1200" b="1" dirty="0" err="1"/>
              <a:t>falling</a:t>
            </a:r>
            <a:r>
              <a:rPr lang="es-ES" sz="1200" b="1" dirty="0"/>
              <a:t> LBP/</a:t>
            </a:r>
            <a:r>
              <a:rPr lang="es-ES" sz="1200" b="1" dirty="0" err="1"/>
              <a:t>cell</a:t>
            </a:r>
            <a:r>
              <a:rPr lang="es-ES" sz="1200" b="1" dirty="0"/>
              <a:t> ratio and </a:t>
            </a:r>
            <a:r>
              <a:rPr lang="es-ES" sz="1200" b="1" dirty="0" err="1"/>
              <a:t>those</a:t>
            </a:r>
            <a:r>
              <a:rPr lang="es-ES" sz="1200" b="1" dirty="0"/>
              <a:t> </a:t>
            </a:r>
            <a:r>
              <a:rPr lang="es-ES" sz="1200" b="1" dirty="0" err="1"/>
              <a:t>with</a:t>
            </a:r>
            <a:r>
              <a:rPr lang="es-ES" sz="1200" b="1" dirty="0"/>
              <a:t> a </a:t>
            </a:r>
            <a:r>
              <a:rPr lang="es-ES" sz="1200" b="1" dirty="0" err="1"/>
              <a:t>stable</a:t>
            </a:r>
            <a:r>
              <a:rPr lang="es-ES" sz="1200" b="1" dirty="0"/>
              <a:t> LBP/</a:t>
            </a:r>
            <a:r>
              <a:rPr lang="es-ES" sz="1200" b="1" dirty="0" err="1"/>
              <a:t>cell</a:t>
            </a:r>
            <a:r>
              <a:rPr lang="es-ES" sz="1200" b="1" dirty="0"/>
              <a:t> ratio. </a:t>
            </a:r>
            <a:r>
              <a:rPr lang="es-ES" sz="1200" dirty="0"/>
              <a:t>BMI: </a:t>
            </a:r>
            <a:r>
              <a:rPr lang="es-ES" sz="1200" dirty="0" err="1"/>
              <a:t>Body</a:t>
            </a:r>
            <a:r>
              <a:rPr lang="es-ES" sz="1200" dirty="0"/>
              <a:t> </a:t>
            </a:r>
            <a:r>
              <a:rPr lang="es-ES" sz="1200" dirty="0" err="1"/>
              <a:t>Mass</a:t>
            </a:r>
            <a:r>
              <a:rPr lang="es-ES" sz="1200" dirty="0"/>
              <a:t> </a:t>
            </a:r>
            <a:r>
              <a:rPr lang="es-ES" sz="1200" dirty="0" err="1"/>
              <a:t>Index</a:t>
            </a:r>
            <a:r>
              <a:rPr lang="es-ES" sz="1200" dirty="0"/>
              <a:t>, HTA: </a:t>
            </a:r>
            <a:r>
              <a:rPr lang="es-ES" sz="1200" dirty="0" err="1"/>
              <a:t>hypertension</a:t>
            </a:r>
            <a:r>
              <a:rPr lang="es-ES" sz="1200" dirty="0"/>
              <a:t>, ACR: </a:t>
            </a:r>
            <a:r>
              <a:rPr lang="es-ES" sz="1200" dirty="0" err="1"/>
              <a:t>albumin</a:t>
            </a:r>
            <a:r>
              <a:rPr lang="es-ES" sz="1200" dirty="0"/>
              <a:t>/</a:t>
            </a:r>
            <a:r>
              <a:rPr lang="es-ES" sz="1200" dirty="0" err="1"/>
              <a:t>creatinin</a:t>
            </a:r>
            <a:r>
              <a:rPr lang="es-ES" sz="1200" dirty="0"/>
              <a:t> ratio.</a:t>
            </a:r>
          </a:p>
        </p:txBody>
      </p:sp>
      <p:graphicFrame>
        <p:nvGraphicFramePr>
          <p:cNvPr id="3" name="Tabla 2">
            <a:extLst>
              <a:ext uri="{FF2B5EF4-FFF2-40B4-BE49-F238E27FC236}">
                <a16:creationId xmlns:a16="http://schemas.microsoft.com/office/drawing/2014/main" id="{87C1BFCA-A919-AB17-389E-4142422097CA}"/>
              </a:ext>
            </a:extLst>
          </p:cNvPr>
          <p:cNvGraphicFramePr>
            <a:graphicFrameLocks noGrp="1"/>
          </p:cNvGraphicFramePr>
          <p:nvPr>
            <p:extLst>
              <p:ext uri="{D42A27DB-BD31-4B8C-83A1-F6EECF244321}">
                <p14:modId xmlns:p14="http://schemas.microsoft.com/office/powerpoint/2010/main" val="3867414084"/>
              </p:ext>
            </p:extLst>
          </p:nvPr>
        </p:nvGraphicFramePr>
        <p:xfrm>
          <a:off x="1276350" y="2700634"/>
          <a:ext cx="4432300" cy="4244340"/>
        </p:xfrm>
        <a:graphic>
          <a:graphicData uri="http://schemas.openxmlformats.org/drawingml/2006/table">
            <a:tbl>
              <a:tblPr/>
              <a:tblGrid>
                <a:gridCol w="886460">
                  <a:extLst>
                    <a:ext uri="{9D8B030D-6E8A-4147-A177-3AD203B41FA5}">
                      <a16:colId xmlns:a16="http://schemas.microsoft.com/office/drawing/2014/main" val="1951494463"/>
                    </a:ext>
                  </a:extLst>
                </a:gridCol>
                <a:gridCol w="886460">
                  <a:extLst>
                    <a:ext uri="{9D8B030D-6E8A-4147-A177-3AD203B41FA5}">
                      <a16:colId xmlns:a16="http://schemas.microsoft.com/office/drawing/2014/main" val="2657091065"/>
                    </a:ext>
                  </a:extLst>
                </a:gridCol>
                <a:gridCol w="886460">
                  <a:extLst>
                    <a:ext uri="{9D8B030D-6E8A-4147-A177-3AD203B41FA5}">
                      <a16:colId xmlns:a16="http://schemas.microsoft.com/office/drawing/2014/main" val="579551722"/>
                    </a:ext>
                  </a:extLst>
                </a:gridCol>
                <a:gridCol w="886460">
                  <a:extLst>
                    <a:ext uri="{9D8B030D-6E8A-4147-A177-3AD203B41FA5}">
                      <a16:colId xmlns:a16="http://schemas.microsoft.com/office/drawing/2014/main" val="4193657326"/>
                    </a:ext>
                  </a:extLst>
                </a:gridCol>
                <a:gridCol w="886460">
                  <a:extLst>
                    <a:ext uri="{9D8B030D-6E8A-4147-A177-3AD203B41FA5}">
                      <a16:colId xmlns:a16="http://schemas.microsoft.com/office/drawing/2014/main" val="2786204375"/>
                    </a:ext>
                  </a:extLst>
                </a:gridCol>
              </a:tblGrid>
              <a:tr h="190500">
                <a:tc>
                  <a:txBody>
                    <a:bodyPr/>
                    <a:lstStyle/>
                    <a:p>
                      <a:pPr algn="ctr" rtl="0" fontAlgn="ctr"/>
                      <a:endParaRPr lang="es-ES" sz="1200" b="0" i="0" u="none" strike="noStrike">
                        <a:solidFill>
                          <a:srgbClr val="000000"/>
                        </a:solidFill>
                        <a:effectLst/>
                        <a:latin typeface="Calibri" panose="020F0502020204030204" pitchFamily="34" charset="0"/>
                      </a:endParaRPr>
                    </a:p>
                  </a:txBody>
                  <a:tcPr marL="7620" marR="7620" marT="762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rtl="0" fontAlgn="ctr"/>
                      <a:r>
                        <a:rPr lang="es-ES" sz="1200" b="1" i="0" u="none" strike="noStrike" dirty="0" err="1">
                          <a:solidFill>
                            <a:srgbClr val="000000"/>
                          </a:solidFill>
                          <a:effectLst/>
                          <a:latin typeface="Calibri" panose="020F0502020204030204" pitchFamily="34" charset="0"/>
                        </a:rPr>
                        <a:t>Falling</a:t>
                      </a:r>
                      <a:r>
                        <a:rPr lang="es-ES" sz="1200" b="1" i="0" u="none" strike="noStrike" dirty="0">
                          <a:solidFill>
                            <a:srgbClr val="000000"/>
                          </a:solidFill>
                          <a:effectLst/>
                          <a:latin typeface="Calibri" panose="020F0502020204030204" pitchFamily="34" charset="0"/>
                        </a:rPr>
                        <a:t> LBP/total </a:t>
                      </a:r>
                      <a:r>
                        <a:rPr lang="es-ES" sz="1200" b="1" i="0" u="none" strike="noStrike" dirty="0" err="1">
                          <a:solidFill>
                            <a:srgbClr val="000000"/>
                          </a:solidFill>
                          <a:effectLst/>
                          <a:latin typeface="Calibri" panose="020F0502020204030204" pitchFamily="34" charset="0"/>
                        </a:rPr>
                        <a:t>cells</a:t>
                      </a:r>
                      <a:r>
                        <a:rPr lang="es-ES" sz="1200" b="1" i="0" u="none" strike="noStrike" dirty="0">
                          <a:solidFill>
                            <a:srgbClr val="000000"/>
                          </a:solidFill>
                          <a:effectLst/>
                          <a:latin typeface="Calibri" panose="020F0502020204030204" pitchFamily="34" charset="0"/>
                        </a:rPr>
                        <a:t>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rtl="0" fontAlgn="ctr"/>
                      <a:r>
                        <a:rPr lang="es-ES" sz="1200" b="1" i="0" u="none" strike="noStrike">
                          <a:solidFill>
                            <a:srgbClr val="000000"/>
                          </a:solidFill>
                          <a:effectLst/>
                          <a:latin typeface="Calibri" panose="020F0502020204030204" pitchFamily="34" charset="0"/>
                        </a:rPr>
                        <a:t>Stable LBP/total cells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extLst>
                  <a:ext uri="{0D108BD9-81ED-4DB2-BD59-A6C34878D82A}">
                    <a16:rowId xmlns:a16="http://schemas.microsoft.com/office/drawing/2014/main" val="4108109058"/>
                  </a:ext>
                </a:extLst>
              </a:tr>
              <a:tr h="190500">
                <a:tc>
                  <a:txBody>
                    <a:bodyPr/>
                    <a:lstStyle/>
                    <a:p>
                      <a:pPr algn="ctr" rtl="0" fontAlgn="ctr"/>
                      <a:r>
                        <a:rPr lang="es-ES" sz="1200" b="1" i="0" u="none" strike="noStrike">
                          <a:solidFill>
                            <a:srgbClr val="000000"/>
                          </a:solidFill>
                          <a:effectLst/>
                          <a:latin typeface="Calibri" panose="020F0502020204030204" pitchFamily="34" charset="0"/>
                        </a:rPr>
                        <a:t>N</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rtl="0" fontAlgn="ctr"/>
                      <a:r>
                        <a:rPr lang="es-ES" sz="1200" b="0" i="0" u="none" strike="noStrike">
                          <a:solidFill>
                            <a:srgbClr val="000000"/>
                          </a:solidFill>
                          <a:effectLst/>
                          <a:latin typeface="Calibri" panose="020F050202020403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rtl="0" fontAlgn="ctr"/>
                      <a:r>
                        <a:rPr lang="es-ES" sz="1200" b="0" i="0" u="none" strike="noStrike">
                          <a:solidFill>
                            <a:srgbClr val="000000"/>
                          </a:solidFill>
                          <a:effectLst/>
                          <a:latin typeface="Calibri" panose="020F0502020204030204" pitchFamily="34" charset="0"/>
                        </a:rPr>
                        <a:t>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extLst>
                  <a:ext uri="{0D108BD9-81ED-4DB2-BD59-A6C34878D82A}">
                    <a16:rowId xmlns:a16="http://schemas.microsoft.com/office/drawing/2014/main" val="1400171357"/>
                  </a:ext>
                </a:extLst>
              </a:tr>
              <a:tr h="312420">
                <a:tc>
                  <a:txBody>
                    <a:bodyPr/>
                    <a:lstStyle/>
                    <a:p>
                      <a:pPr algn="ctr" rtl="0" fontAlgn="ctr"/>
                      <a:r>
                        <a:rPr lang="es-ES" sz="1200" b="1" i="0" u="none" strike="noStrike">
                          <a:solidFill>
                            <a:srgbClr val="000000"/>
                          </a:solidFill>
                          <a:effectLst/>
                          <a:latin typeface="Calibri" panose="020F0502020204030204" pitchFamily="34" charset="0"/>
                        </a:rPr>
                        <a:t>Sex</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en-US" sz="1200" b="0" i="0" u="none" strike="noStrike">
                          <a:solidFill>
                            <a:srgbClr val="000000"/>
                          </a:solidFill>
                          <a:effectLst/>
                          <a:latin typeface="Calibri" panose="020F0502020204030204" pitchFamily="34" charset="0"/>
                        </a:rPr>
                        <a:t>3 males and 2 females</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rtl="0" fontAlgn="ctr"/>
                      <a:r>
                        <a:rPr lang="en-US" sz="1200" b="0" i="0" u="none" strike="noStrike">
                          <a:solidFill>
                            <a:srgbClr val="000000"/>
                          </a:solidFill>
                          <a:effectLst/>
                          <a:latin typeface="Calibri" panose="020F0502020204030204" pitchFamily="34" charset="0"/>
                        </a:rPr>
                        <a:t>3 males and 3 females</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extLst>
                  <a:ext uri="{0D108BD9-81ED-4DB2-BD59-A6C34878D82A}">
                    <a16:rowId xmlns:a16="http://schemas.microsoft.com/office/drawing/2014/main" val="2212876784"/>
                  </a:ext>
                </a:extLst>
              </a:tr>
              <a:tr h="312420">
                <a:tc>
                  <a:txBody>
                    <a:bodyPr/>
                    <a:lstStyle/>
                    <a:p>
                      <a:pPr algn="ctr" rtl="0" fontAlgn="ctr"/>
                      <a:r>
                        <a:rPr lang="es-ES" sz="1200" b="1" i="0" u="none" strike="noStrike">
                          <a:solidFill>
                            <a:srgbClr val="000000"/>
                          </a:solidFill>
                          <a:effectLst/>
                          <a:latin typeface="Calibri" panose="020F0502020204030204" pitchFamily="34" charset="0"/>
                        </a:rPr>
                        <a:t>Age before BS (Years)</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fontAlgn="ctr"/>
                      <a:r>
                        <a:rPr lang="es-ES" sz="1200" b="0" i="0" u="none" strike="noStrike">
                          <a:solidFill>
                            <a:srgbClr val="000000"/>
                          </a:solidFill>
                          <a:effectLst/>
                          <a:latin typeface="Calibri" panose="020F0502020204030204" pitchFamily="34" charset="0"/>
                        </a:rPr>
                        <a:t>42.2±4.24</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rtl="0" fontAlgn="ctr"/>
                      <a:r>
                        <a:rPr lang="es-ES" sz="1200" b="0" i="0" u="none" strike="noStrike">
                          <a:solidFill>
                            <a:srgbClr val="000000"/>
                          </a:solidFill>
                          <a:effectLst/>
                          <a:latin typeface="Calibri" panose="020F0502020204030204" pitchFamily="34" charset="0"/>
                        </a:rPr>
                        <a:t>57.6±3.47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extLst>
                  <a:ext uri="{0D108BD9-81ED-4DB2-BD59-A6C34878D82A}">
                    <a16:rowId xmlns:a16="http://schemas.microsoft.com/office/drawing/2014/main" val="3021346264"/>
                  </a:ext>
                </a:extLst>
              </a:tr>
              <a:tr h="190500">
                <a:tc>
                  <a:txBody>
                    <a:bodyPr/>
                    <a:lstStyle/>
                    <a:p>
                      <a:pPr algn="ctr" rtl="0" fontAlgn="ctr"/>
                      <a:endParaRPr lang="es-ES" sz="1200" b="1" i="0" u="none" strike="noStrike">
                        <a:solidFill>
                          <a:srgbClr val="000000"/>
                        </a:solidFill>
                        <a:effectLst/>
                        <a:latin typeface="Calibri" panose="020F0502020204030204" pitchFamily="34" charset="0"/>
                      </a:endParaRPr>
                    </a:p>
                  </a:txBody>
                  <a:tcPr marL="7620" marR="7620" marT="762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1200" b="1" i="0" u="none" strike="noStrike">
                          <a:solidFill>
                            <a:srgbClr val="000000"/>
                          </a:solidFill>
                          <a:effectLst/>
                          <a:latin typeface="Calibri" panose="020F0502020204030204" pitchFamily="34" charset="0"/>
                        </a:rPr>
                        <a:t>Before BS</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1200" b="1" i="0" u="none" strike="noStrike">
                          <a:solidFill>
                            <a:srgbClr val="000000"/>
                          </a:solidFill>
                          <a:effectLst/>
                          <a:latin typeface="Calibri" panose="020F0502020204030204" pitchFamily="34" charset="0"/>
                        </a:rPr>
                        <a:t>After BS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1200" b="1" i="0" u="none" strike="noStrike">
                          <a:solidFill>
                            <a:srgbClr val="000000"/>
                          </a:solidFill>
                          <a:effectLst/>
                          <a:latin typeface="Calibri" panose="020F0502020204030204" pitchFamily="34" charset="0"/>
                        </a:rPr>
                        <a:t>Before BS</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1200" b="1" i="0" u="none" strike="noStrike">
                          <a:solidFill>
                            <a:srgbClr val="000000"/>
                          </a:solidFill>
                          <a:effectLst/>
                          <a:latin typeface="Calibri" panose="020F0502020204030204" pitchFamily="34" charset="0"/>
                        </a:rPr>
                        <a:t>After BS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9711184"/>
                  </a:ext>
                </a:extLst>
              </a:tr>
              <a:tr h="312420">
                <a:tc>
                  <a:txBody>
                    <a:bodyPr/>
                    <a:lstStyle/>
                    <a:p>
                      <a:pPr algn="ctr" rtl="0" fontAlgn="ctr"/>
                      <a:r>
                        <a:rPr lang="es-ES" sz="1200" b="1" i="0" u="none" strike="noStrike" dirty="0">
                          <a:solidFill>
                            <a:srgbClr val="000000"/>
                          </a:solidFill>
                          <a:effectLst/>
                          <a:latin typeface="Calibri" panose="020F0502020204030204" pitchFamily="34" charset="0"/>
                        </a:rPr>
                        <a:t>BMI  (kg/m²)</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43.8±1.34</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26.58±1.34</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42.86±2,81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28.86±3.41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9061058"/>
                  </a:ext>
                </a:extLst>
              </a:tr>
              <a:tr h="304800">
                <a:tc>
                  <a:txBody>
                    <a:bodyPr/>
                    <a:lstStyle/>
                    <a:p>
                      <a:pPr algn="ctr" rtl="0" fontAlgn="ctr"/>
                      <a:r>
                        <a:rPr lang="es-ES" sz="1200" b="1" i="0" u="none" strike="noStrike">
                          <a:solidFill>
                            <a:srgbClr val="000000"/>
                          </a:solidFill>
                          <a:effectLst/>
                          <a:latin typeface="Calibri" panose="020F0502020204030204" pitchFamily="34" charset="0"/>
                        </a:rPr>
                        <a:t>Glucose (mg/dl)</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96.2±5.96</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79.5±2.5</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132.6±15.77</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103.75±17.56</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193311"/>
                  </a:ext>
                </a:extLst>
              </a:tr>
              <a:tr h="304800">
                <a:tc>
                  <a:txBody>
                    <a:bodyPr/>
                    <a:lstStyle/>
                    <a:p>
                      <a:pPr algn="ctr" rtl="0" fontAlgn="ctr"/>
                      <a:r>
                        <a:rPr lang="es-ES" sz="1200" b="1" i="0" u="none" strike="noStrike">
                          <a:solidFill>
                            <a:srgbClr val="000000"/>
                          </a:solidFill>
                          <a:effectLst/>
                          <a:latin typeface="Calibri" panose="020F0502020204030204" pitchFamily="34" charset="0"/>
                        </a:rPr>
                        <a:t>Diabetics</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0% (n=0)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0% (n=0)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33% (n=2)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33% (n=2)</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496553"/>
                  </a:ext>
                </a:extLst>
              </a:tr>
              <a:tr h="304800">
                <a:tc>
                  <a:txBody>
                    <a:bodyPr/>
                    <a:lstStyle/>
                    <a:p>
                      <a:pPr algn="ctr" rtl="0" fontAlgn="ctr"/>
                      <a:r>
                        <a:rPr lang="es-ES" sz="1200" b="1" i="0" u="none" strike="noStrike">
                          <a:solidFill>
                            <a:srgbClr val="000000"/>
                          </a:solidFill>
                          <a:effectLst/>
                          <a:latin typeface="Calibri" panose="020F0502020204030204" pitchFamily="34" charset="0"/>
                        </a:rPr>
                        <a:t>Triglyceride  (mg/dl)</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150.8±34.52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100±41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313.4±56.56</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81.75±13.81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1982929"/>
                  </a:ext>
                </a:extLst>
              </a:tr>
              <a:tr h="182880">
                <a:tc>
                  <a:txBody>
                    <a:bodyPr/>
                    <a:lstStyle/>
                    <a:p>
                      <a:pPr algn="ctr" rtl="0" fontAlgn="ctr"/>
                      <a:r>
                        <a:rPr lang="es-ES" sz="1200" b="1" i="0" u="none" strike="noStrike">
                          <a:solidFill>
                            <a:srgbClr val="000000"/>
                          </a:solidFill>
                          <a:effectLst/>
                          <a:latin typeface="Calibri" panose="020F0502020204030204" pitchFamily="34" charset="0"/>
                        </a:rPr>
                        <a:t>Dislipidemia</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40% (n=2)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0% (n=0)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50% (n=3)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16% (n=1)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0276751"/>
                  </a:ext>
                </a:extLst>
              </a:tr>
              <a:tr h="304800">
                <a:tc>
                  <a:txBody>
                    <a:bodyPr/>
                    <a:lstStyle/>
                    <a:p>
                      <a:pPr algn="ctr" rtl="0" fontAlgn="ctr"/>
                      <a:r>
                        <a:rPr lang="es-ES" sz="1200" b="1" i="0" u="none" strike="noStrike">
                          <a:solidFill>
                            <a:srgbClr val="000000"/>
                          </a:solidFill>
                          <a:effectLst/>
                          <a:latin typeface="Calibri" panose="020F0502020204030204" pitchFamily="34" charset="0"/>
                        </a:rPr>
                        <a:t>Lipid-lowering treatment</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20% (n=1)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20% (n=1)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0% (n=0)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50% (n=3)</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3681868"/>
                  </a:ext>
                </a:extLst>
              </a:tr>
              <a:tr h="182880">
                <a:tc>
                  <a:txBody>
                    <a:bodyPr/>
                    <a:lstStyle/>
                    <a:p>
                      <a:pPr algn="ctr" rtl="0" fontAlgn="ctr"/>
                      <a:r>
                        <a:rPr lang="es-ES" sz="1200" b="1" i="0" u="none" strike="noStrike">
                          <a:solidFill>
                            <a:srgbClr val="000000"/>
                          </a:solidFill>
                          <a:effectLst/>
                          <a:latin typeface="Calibri" panose="020F0502020204030204" pitchFamily="34" charset="0"/>
                        </a:rPr>
                        <a:t>HTA</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20% (n=1)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20% (n=1)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33% (n=2)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33% (n=2)</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5007864"/>
                  </a:ext>
                </a:extLst>
              </a:tr>
              <a:tr h="304800">
                <a:tc>
                  <a:txBody>
                    <a:bodyPr/>
                    <a:lstStyle/>
                    <a:p>
                      <a:pPr algn="ctr" rtl="0" fontAlgn="ctr"/>
                      <a:r>
                        <a:rPr lang="es-ES" sz="1200" b="1" i="0" u="none" strike="noStrike">
                          <a:solidFill>
                            <a:srgbClr val="000000"/>
                          </a:solidFill>
                          <a:effectLst/>
                          <a:latin typeface="Calibri" panose="020F0502020204030204" pitchFamily="34" charset="0"/>
                        </a:rPr>
                        <a:t>Albuminuria (mg/L)</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3.1±1.97</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2.03±2.03</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6.38±3.57</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8.06±4.18</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3356039"/>
                  </a:ext>
                </a:extLst>
              </a:tr>
              <a:tr h="312420">
                <a:tc>
                  <a:txBody>
                    <a:bodyPr/>
                    <a:lstStyle/>
                    <a:p>
                      <a:pPr algn="ctr" rtl="0" fontAlgn="ctr"/>
                      <a:r>
                        <a:rPr lang="es-ES" sz="1200" b="1" i="0" u="none" strike="noStrike">
                          <a:solidFill>
                            <a:srgbClr val="000000"/>
                          </a:solidFill>
                          <a:effectLst/>
                          <a:latin typeface="Calibri" panose="020F0502020204030204" pitchFamily="34" charset="0"/>
                        </a:rPr>
                        <a:t>ACR  (mg/g)</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7.96±1.57</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5.3±1.59</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a:solidFill>
                            <a:srgbClr val="000000"/>
                          </a:solidFill>
                          <a:effectLst/>
                          <a:latin typeface="Calibri" panose="020F0502020204030204" pitchFamily="34" charset="0"/>
                        </a:rPr>
                        <a:t>11.62±3.81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1200" b="0" i="0" u="none" strike="noStrike" dirty="0">
                          <a:solidFill>
                            <a:srgbClr val="000000"/>
                          </a:solidFill>
                          <a:effectLst/>
                          <a:latin typeface="Calibri" panose="020F0502020204030204" pitchFamily="34" charset="0"/>
                        </a:rPr>
                        <a:t>8.83±3.01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0583252"/>
                  </a:ext>
                </a:extLst>
              </a:tr>
            </a:tbl>
          </a:graphicData>
        </a:graphic>
      </p:graphicFrame>
    </p:spTree>
    <p:extLst>
      <p:ext uri="{BB962C8B-B14F-4D97-AF65-F5344CB8AC3E}">
        <p14:creationId xmlns:p14="http://schemas.microsoft.com/office/powerpoint/2010/main" val="2199627847"/>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979</TotalTime>
  <Words>1512</Words>
  <Application>Microsoft Office PowerPoint</Application>
  <PresentationFormat>A4 (210 x 297 mm)</PresentationFormat>
  <Paragraphs>170</Paragraphs>
  <Slides>8</Slides>
  <Notes>5</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8</vt:i4>
      </vt:variant>
    </vt:vector>
  </HeadingPairs>
  <TitlesOfParts>
    <vt:vector size="15" baseType="lpstr">
      <vt:lpstr>Arial</vt:lpstr>
      <vt:lpstr>Calibri</vt:lpstr>
      <vt:lpstr>Calibri Light</vt:lpstr>
      <vt:lpstr>Georgia</vt:lpstr>
      <vt:lpstr>Times New Roman</vt:lpstr>
      <vt:lpstr>Tema de Office</vt:lpstr>
      <vt:lpstr>Prism 7</vt:lpstr>
      <vt:lpstr>Supplementary Figures  Journal of Nephrology  DETECTION OF BINUCLEATED NEPHRIN-MARKED PODOCYTES BY FLOW CYTOMETRY IN URINE OF PATIENTS WITH OBESITY Almudena G. Carrasco1, Adriana Izquierdo-Lahuerta*1, Ignacio González de Pablos2, Rocio Vila-Bedmar1, Marina Martin-Taboada1, Esteban Porrini3, Enrique Morales2,4, Gema Medina-Gómez1,5  1 Department of Basic Health Sciences, Faculty of Health Sciences, Rey Juan Carlos University, Madrid, Spain. 2 Department of Nephrology, Hospital Universitario 12 de Octubre, Madrid, Spain. 3 University La Laguna, Instituto Tecnologías Biomédicas (ITB). Tenerife, Spain  4 Investigation Institute of University Hospital, 12 de Octubre, Madrid, Spain. 5 LAFEMEX. Department of Basic Health Sciences, Faculty of Health Sciences, Rey Juan Carlos University, Madrid, Spain.  Correspondence: *Gema Medina Gómez. Despacho 004, Departamental I. Universidad Rey Juan Carlos. Avenida de Atenas s/n. 28922. Alcorcón. Madrid. Email: gema.medina@urjc.es *Adriana Izquierdo Lahuerta. Departamental I. Universidad Rey Juan Carlos. Avenida de Atenas s/n. 28922. Alcorcón. Madrid. Email: adriana.izquerdo@urjc.es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Universidad Rey Juan Carllos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Gating strategy</dc:title>
  <dc:creator>Almudena García Carrasco</dc:creator>
  <cp:lastModifiedBy>Gema Medina Gómez</cp:lastModifiedBy>
  <cp:revision>1</cp:revision>
  <dcterms:created xsi:type="dcterms:W3CDTF">2022-10-04T07:32:15Z</dcterms:created>
  <dcterms:modified xsi:type="dcterms:W3CDTF">2023-05-15T09:58:28Z</dcterms:modified>
</cp:coreProperties>
</file>