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7" r:id="rId2"/>
    <p:sldId id="296" r:id="rId3"/>
    <p:sldId id="298" r:id="rId4"/>
    <p:sldId id="299" r:id="rId5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822" userDrawn="1">
          <p15:clr>
            <a:srgbClr val="A4A3A4"/>
          </p15:clr>
        </p15:guide>
        <p15:guide id="4" pos="300">
          <p15:clr>
            <a:srgbClr val="A4A3A4"/>
          </p15:clr>
        </p15:guide>
        <p15:guide id="5" pos="1325" userDrawn="1">
          <p15:clr>
            <a:srgbClr val="A4A3A4"/>
          </p15:clr>
        </p15:guide>
        <p15:guide id="9" orient="horz" pos="4785" userDrawn="1">
          <p15:clr>
            <a:srgbClr val="A4A3A4"/>
          </p15:clr>
        </p15:guide>
        <p15:guide id="10" orient="horz" pos="5375" userDrawn="1">
          <p15:clr>
            <a:srgbClr val="A4A3A4"/>
          </p15:clr>
        </p15:guide>
        <p15:guide id="15" pos="2523" userDrawn="1">
          <p15:clr>
            <a:srgbClr val="A4A3A4"/>
          </p15:clr>
        </p15:guide>
        <p15:guide id="18" orient="horz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00" autoAdjust="0"/>
  </p:normalViewPr>
  <p:slideViewPr>
    <p:cSldViewPr showGuides="1">
      <p:cViewPr varScale="1">
        <p:scale>
          <a:sx n="72" d="100"/>
          <a:sy n="72" d="100"/>
        </p:scale>
        <p:origin x="1158" y="66"/>
      </p:cViewPr>
      <p:guideLst>
        <p:guide orient="horz" pos="3822"/>
        <p:guide pos="300"/>
        <p:guide pos="1325"/>
        <p:guide orient="horz" pos="4785"/>
        <p:guide orient="horz" pos="5375"/>
        <p:guide pos="2523"/>
        <p:guide orient="horz"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0B06A-B2B0-4F14-A906-037B7F2AACEC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E9383-287F-46D5-B55D-B315AEF5A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621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74122-AFC4-4EAB-9568-B35CD4EE3A38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03B5E-2155-4482-946F-0A34118A1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56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03B5E-2155-4482-946F-0A34118A192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178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03B5E-2155-4482-946F-0A34118A192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860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9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44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990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40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3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75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08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19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81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92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E934-102B-496E-BC44-FD1013213E64}" type="datetimeFigureOut">
              <a:rPr lang="ko-KR" altLang="en-US" smtClean="0"/>
              <a:t>2024-02-07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58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/>
          <p:cNvGraphicFramePr>
            <a:graphicFrameLocks/>
          </p:cNvGraphicFramePr>
          <p:nvPr>
            <p:extLst/>
          </p:nvPr>
        </p:nvGraphicFramePr>
        <p:xfrm>
          <a:off x="429076" y="1250460"/>
          <a:ext cx="4320000" cy="1454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4" name="Prism 5" r:id="rId4" imgW="9504000" imgH="3348000" progId="Prism5.Document">
                  <p:embed/>
                </p:oleObj>
              </mc:Choice>
              <mc:Fallback>
                <p:oleObj name="Prism 5" r:id="rId4" imgW="9504000" imgH="3348000" progId="Prism5.Document">
                  <p:embed/>
                  <p:pic>
                    <p:nvPicPr>
                      <p:cNvPr id="4" name="개체 3"/>
                      <p:cNvPicPr preferRelativeResize="0"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9076" y="1250460"/>
                        <a:ext cx="4320000" cy="1454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개체 4"/>
          <p:cNvGraphicFramePr>
            <a:graphicFrameLocks/>
          </p:cNvGraphicFramePr>
          <p:nvPr>
            <p:extLst/>
          </p:nvPr>
        </p:nvGraphicFramePr>
        <p:xfrm>
          <a:off x="4749556" y="1288187"/>
          <a:ext cx="1368000" cy="1357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5" name="Prism Project" r:id="rId6" imgW="2520000" imgH="2592000" progId="Prism5.Document">
                  <p:embed/>
                </p:oleObj>
              </mc:Choice>
              <mc:Fallback>
                <p:oleObj name="Prism Project" r:id="rId6" imgW="2520000" imgH="2592000" progId="Prism5.Document">
                  <p:embed/>
                  <p:pic>
                    <p:nvPicPr>
                      <p:cNvPr id="5" name="개체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556" y="1288187"/>
                        <a:ext cx="1368000" cy="1357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개체 34"/>
          <p:cNvGraphicFramePr>
            <a:graphicFrameLocks/>
          </p:cNvGraphicFramePr>
          <p:nvPr>
            <p:extLst/>
          </p:nvPr>
        </p:nvGraphicFramePr>
        <p:xfrm>
          <a:off x="3286006" y="3296615"/>
          <a:ext cx="1368000" cy="1334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6" name="Prism Project" r:id="rId8" imgW="2520000" imgH="2592000" progId="Prism5.Document">
                  <p:embed/>
                </p:oleObj>
              </mc:Choice>
              <mc:Fallback>
                <p:oleObj name="Prism Project" r:id="rId8" imgW="2520000" imgH="2592000" progId="Prism5.Document">
                  <p:embed/>
                  <p:pic>
                    <p:nvPicPr>
                      <p:cNvPr id="35" name="개체 3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006" y="3296615"/>
                        <a:ext cx="1368000" cy="1334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개체 35"/>
          <p:cNvGraphicFramePr>
            <a:graphicFrameLocks/>
          </p:cNvGraphicFramePr>
          <p:nvPr>
            <p:extLst/>
          </p:nvPr>
        </p:nvGraphicFramePr>
        <p:xfrm>
          <a:off x="459196" y="3248775"/>
          <a:ext cx="2808000" cy="1439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7" name="Prism Project" r:id="rId10" imgW="6444000" imgH="3420000" progId="Prism5.Document">
                  <p:embed/>
                </p:oleObj>
              </mc:Choice>
              <mc:Fallback>
                <p:oleObj name="Prism Project" r:id="rId10" imgW="6444000" imgH="3420000" progId="Prism5.Document">
                  <p:embed/>
                  <p:pic>
                    <p:nvPicPr>
                      <p:cNvPr id="36" name="개체 35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196" y="3248775"/>
                        <a:ext cx="2808000" cy="1439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889152" y="3682546"/>
            <a:ext cx="497258" cy="20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>
                <a:latin typeface="Arial" pitchFamily="34" charset="0"/>
                <a:cs typeface="Arial" pitchFamily="34" charset="0"/>
              </a:rPr>
              <a:t>###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72503" y="3891987"/>
            <a:ext cx="211573" cy="262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itchFamily="34" charset="0"/>
                <a:cs typeface="Arial" pitchFamily="34" charset="0"/>
              </a:rPr>
              <a:t>*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93205" y="3508287"/>
            <a:ext cx="305650" cy="20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>
                <a:latin typeface="Arial" pitchFamily="34" charset="0"/>
                <a:cs typeface="Arial" pitchFamily="34" charset="0"/>
              </a:rPr>
              <a:t>##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2" name="개체 61"/>
          <p:cNvGraphicFramePr>
            <a:graphicFrameLocks/>
          </p:cNvGraphicFramePr>
          <p:nvPr>
            <p:extLst/>
          </p:nvPr>
        </p:nvGraphicFramePr>
        <p:xfrm>
          <a:off x="489344" y="5282908"/>
          <a:ext cx="2808000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8" name="Prism Project" r:id="rId12" imgW="6552000" imgH="3492000" progId="Prism5.Document">
                  <p:embed/>
                </p:oleObj>
              </mc:Choice>
              <mc:Fallback>
                <p:oleObj name="Prism Project" r:id="rId12" imgW="6552000" imgH="3492000" progId="Prism5.Document">
                  <p:embed/>
                  <p:pic>
                    <p:nvPicPr>
                      <p:cNvPr id="62" name="개체 61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344" y="5282908"/>
                        <a:ext cx="2808000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개체 62"/>
          <p:cNvGraphicFramePr>
            <a:graphicFrameLocks/>
          </p:cNvGraphicFramePr>
          <p:nvPr>
            <p:extLst/>
          </p:nvPr>
        </p:nvGraphicFramePr>
        <p:xfrm>
          <a:off x="3302561" y="5334372"/>
          <a:ext cx="1368000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9" name="Prism Project" r:id="rId14" imgW="2484000" imgH="2592000" progId="Prism5.Document">
                  <p:embed/>
                </p:oleObj>
              </mc:Choice>
              <mc:Fallback>
                <p:oleObj name="Prism Project" r:id="rId14" imgW="2484000" imgH="2592000" progId="Prism5.Document">
                  <p:embed/>
                  <p:pic>
                    <p:nvPicPr>
                      <p:cNvPr id="63" name="개체 62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561" y="5334372"/>
                        <a:ext cx="1368000" cy="13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2339904" y="5605170"/>
            <a:ext cx="3021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>
                <a:latin typeface="Arial" pitchFamily="34" charset="0"/>
                <a:cs typeface="Arial" pitchFamily="34" charset="0"/>
              </a:rPr>
              <a:t>#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2977" y="5467969"/>
            <a:ext cx="3686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>
                <a:latin typeface="Arial" pitchFamily="34" charset="0"/>
                <a:cs typeface="Arial" pitchFamily="34" charset="0"/>
              </a:rPr>
              <a:t>###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80281" y="125234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0281" y="32217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6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sz="1200" dirty="0" smtClean="0"/>
              <a:t>B</a:t>
            </a:r>
            <a:endParaRPr lang="ko-KR" alt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8F7258-8866-9CE2-7A23-7E193453F37A}"/>
              </a:ext>
            </a:extLst>
          </p:cNvPr>
          <p:cNvSpPr txBox="1"/>
          <p:nvPr/>
        </p:nvSpPr>
        <p:spPr>
          <a:xfrm>
            <a:off x="1051857" y="1288187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Col1a1</a:t>
            </a:r>
            <a:endParaRPr lang="ko-KR" altLang="en-US" sz="800" b="1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FE12DC-B4F4-DE14-994C-6600FF7C3FD9}"/>
              </a:ext>
            </a:extLst>
          </p:cNvPr>
          <p:cNvSpPr txBox="1"/>
          <p:nvPr/>
        </p:nvSpPr>
        <p:spPr>
          <a:xfrm>
            <a:off x="2399697" y="1288187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Fn1</a:t>
            </a:r>
            <a:endParaRPr lang="ko-KR" altLang="en-US" sz="800" b="1" i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78B8A3D-C39D-1921-5F47-55A2ED671266}"/>
              </a:ext>
            </a:extLst>
          </p:cNvPr>
          <p:cNvSpPr txBox="1"/>
          <p:nvPr/>
        </p:nvSpPr>
        <p:spPr>
          <a:xfrm>
            <a:off x="3866051" y="1288187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Acta2</a:t>
            </a:r>
            <a:endParaRPr lang="ko-KR" altLang="en-US" sz="800" b="1" i="1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3652E0E-D08C-3D98-A451-A78DC6674FE8}"/>
              </a:ext>
            </a:extLst>
          </p:cNvPr>
          <p:cNvSpPr txBox="1"/>
          <p:nvPr/>
        </p:nvSpPr>
        <p:spPr>
          <a:xfrm>
            <a:off x="5254408" y="1288187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Col3a1</a:t>
            </a:r>
            <a:endParaRPr lang="ko-KR" altLang="en-US" sz="800" b="1" i="1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D65F89F-76E5-78A1-8304-9A1BB22CFD03}"/>
              </a:ext>
            </a:extLst>
          </p:cNvPr>
          <p:cNvSpPr txBox="1"/>
          <p:nvPr/>
        </p:nvSpPr>
        <p:spPr>
          <a:xfrm>
            <a:off x="966742" y="3295634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 err="1"/>
              <a:t>Tnfa</a:t>
            </a:r>
            <a:endParaRPr lang="ko-KR" altLang="en-US" sz="800" b="1" i="1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E962927-0E5B-6122-B852-B68405AF927C}"/>
              </a:ext>
            </a:extLst>
          </p:cNvPr>
          <p:cNvSpPr txBox="1"/>
          <p:nvPr/>
        </p:nvSpPr>
        <p:spPr>
          <a:xfrm>
            <a:off x="2377191" y="3295634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Tgfb1</a:t>
            </a:r>
            <a:endParaRPr lang="ko-KR" altLang="en-US" sz="800" b="1" i="1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B618FB3-1C29-10C2-706E-E8CE8979D658}"/>
              </a:ext>
            </a:extLst>
          </p:cNvPr>
          <p:cNvSpPr txBox="1"/>
          <p:nvPr/>
        </p:nvSpPr>
        <p:spPr>
          <a:xfrm>
            <a:off x="3789299" y="3295634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Ccn2</a:t>
            </a:r>
            <a:endParaRPr lang="ko-KR" altLang="en-US" sz="800" b="1" i="1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EFE7BCB-F947-D106-2228-55BABBA04606}"/>
              </a:ext>
            </a:extLst>
          </p:cNvPr>
          <p:cNvSpPr txBox="1"/>
          <p:nvPr/>
        </p:nvSpPr>
        <p:spPr>
          <a:xfrm>
            <a:off x="1002034" y="5292660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Mmp2</a:t>
            </a:r>
            <a:endParaRPr lang="ko-KR" altLang="en-US" sz="800" b="1" i="1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B4F54B-973A-8B63-5567-85F732B85816}"/>
              </a:ext>
            </a:extLst>
          </p:cNvPr>
          <p:cNvSpPr txBox="1"/>
          <p:nvPr/>
        </p:nvSpPr>
        <p:spPr>
          <a:xfrm>
            <a:off x="2404914" y="5292660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Mmp9</a:t>
            </a:r>
            <a:endParaRPr lang="ko-KR" altLang="en-US" sz="800" b="1" i="1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E8D2EF6-798C-4207-77C3-E02276D32F5C}"/>
              </a:ext>
            </a:extLst>
          </p:cNvPr>
          <p:cNvSpPr txBox="1"/>
          <p:nvPr/>
        </p:nvSpPr>
        <p:spPr>
          <a:xfrm>
            <a:off x="3844332" y="5292660"/>
            <a:ext cx="5239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Timp1</a:t>
            </a:r>
            <a:endParaRPr lang="ko-KR" altLang="en-US" sz="800" b="1" i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4801950" y="2476431"/>
            <a:ext cx="1355309" cy="323547"/>
            <a:chOff x="4801950" y="2476431"/>
            <a:chExt cx="1355309" cy="323547"/>
          </a:xfrm>
        </p:grpSpPr>
        <p:sp>
          <p:nvSpPr>
            <p:cNvPr id="96" name="TextBox 95"/>
            <p:cNvSpPr txBox="1"/>
            <p:nvPr/>
          </p:nvSpPr>
          <p:spPr>
            <a:xfrm rot="19733773">
              <a:off x="4826654" y="2510346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19733773">
              <a:off x="5101973" y="2476431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rot="19733773">
              <a:off x="4801950" y="2611454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 rot="19733773">
              <a:off x="5126802" y="2612999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 rot="19733773">
              <a:off x="5286508" y="26153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rot="19733773">
              <a:off x="4963866" y="2607663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2" name="그룹 101"/>
          <p:cNvGrpSpPr/>
          <p:nvPr/>
        </p:nvGrpSpPr>
        <p:grpSpPr>
          <a:xfrm>
            <a:off x="548680" y="2478389"/>
            <a:ext cx="1355309" cy="323547"/>
            <a:chOff x="4801950" y="2476431"/>
            <a:chExt cx="1355309" cy="323547"/>
          </a:xfrm>
        </p:grpSpPr>
        <p:sp>
          <p:nvSpPr>
            <p:cNvPr id="103" name="TextBox 102"/>
            <p:cNvSpPr txBox="1"/>
            <p:nvPr/>
          </p:nvSpPr>
          <p:spPr>
            <a:xfrm rot="19733773">
              <a:off x="4826654" y="2510346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rot="19733773">
              <a:off x="5101973" y="2476431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rot="19733773">
              <a:off x="4801950" y="2611454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rot="19733773">
              <a:off x="5126802" y="2612999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rot="19733773">
              <a:off x="5286508" y="26153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rot="19733773">
              <a:off x="4963866" y="2607663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9" name="그룹 108"/>
          <p:cNvGrpSpPr/>
          <p:nvPr/>
        </p:nvGrpSpPr>
        <p:grpSpPr>
          <a:xfrm>
            <a:off x="1935054" y="2483768"/>
            <a:ext cx="1355309" cy="323547"/>
            <a:chOff x="4801950" y="2476431"/>
            <a:chExt cx="1355309" cy="323547"/>
          </a:xfrm>
        </p:grpSpPr>
        <p:sp>
          <p:nvSpPr>
            <p:cNvPr id="110" name="TextBox 109"/>
            <p:cNvSpPr txBox="1"/>
            <p:nvPr/>
          </p:nvSpPr>
          <p:spPr>
            <a:xfrm rot="19733773">
              <a:off x="4826654" y="2510346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 rot="19733773">
              <a:off x="5101973" y="2476431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 rot="19733773">
              <a:off x="4801950" y="2611454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 rot="19733773">
              <a:off x="5126802" y="2612999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 rot="19733773">
              <a:off x="5286508" y="26153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19733773">
              <a:off x="4963866" y="2607663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3380593" y="2478389"/>
            <a:ext cx="1355309" cy="323547"/>
            <a:chOff x="4801950" y="2476431"/>
            <a:chExt cx="1355309" cy="323547"/>
          </a:xfrm>
        </p:grpSpPr>
        <p:sp>
          <p:nvSpPr>
            <p:cNvPr id="117" name="TextBox 116"/>
            <p:cNvSpPr txBox="1"/>
            <p:nvPr/>
          </p:nvSpPr>
          <p:spPr>
            <a:xfrm rot="19733773">
              <a:off x="4826654" y="2510346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19733773">
              <a:off x="5101973" y="2476431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 rot="19733773">
              <a:off x="4801950" y="2611454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 rot="19733773">
              <a:off x="5126802" y="2612999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19733773">
              <a:off x="5286508" y="26153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 rot="19733773">
              <a:off x="4963866" y="2607663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7" name="그룹 136"/>
          <p:cNvGrpSpPr/>
          <p:nvPr/>
        </p:nvGrpSpPr>
        <p:grpSpPr>
          <a:xfrm>
            <a:off x="527458" y="4469944"/>
            <a:ext cx="1344551" cy="323547"/>
            <a:chOff x="527458" y="4469944"/>
            <a:chExt cx="1344551" cy="323547"/>
          </a:xfrm>
        </p:grpSpPr>
        <p:sp>
          <p:nvSpPr>
            <p:cNvPr id="124" name="TextBox 123"/>
            <p:cNvSpPr txBox="1"/>
            <p:nvPr/>
          </p:nvSpPr>
          <p:spPr>
            <a:xfrm rot="19733773">
              <a:off x="568299" y="4503859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 rot="19733773">
              <a:off x="827481" y="4469944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rot="19733773">
              <a:off x="527458" y="4604967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 rot="19733773">
              <a:off x="841552" y="46065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 rot="19733773">
              <a:off x="1001258" y="4608825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 rot="19733773">
              <a:off x="689374" y="4601176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0" name="그룹 129"/>
          <p:cNvGrpSpPr/>
          <p:nvPr/>
        </p:nvGrpSpPr>
        <p:grpSpPr>
          <a:xfrm>
            <a:off x="3346111" y="4471832"/>
            <a:ext cx="1355309" cy="323547"/>
            <a:chOff x="4801950" y="2476431"/>
            <a:chExt cx="1355309" cy="323547"/>
          </a:xfrm>
        </p:grpSpPr>
        <p:sp>
          <p:nvSpPr>
            <p:cNvPr id="131" name="TextBox 130"/>
            <p:cNvSpPr txBox="1"/>
            <p:nvPr/>
          </p:nvSpPr>
          <p:spPr>
            <a:xfrm rot="19733773">
              <a:off x="4826654" y="2510346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 rot="19733773">
              <a:off x="5101973" y="2476431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 rot="19733773">
              <a:off x="4801950" y="2611454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 rot="19733773">
              <a:off x="5126802" y="2612999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 rot="19733773">
              <a:off x="5286508" y="26153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 rot="19733773">
              <a:off x="4963866" y="2607663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5" name="그룹 144"/>
          <p:cNvGrpSpPr/>
          <p:nvPr/>
        </p:nvGrpSpPr>
        <p:grpSpPr>
          <a:xfrm>
            <a:off x="1913538" y="4473097"/>
            <a:ext cx="1344551" cy="323547"/>
            <a:chOff x="527458" y="4469944"/>
            <a:chExt cx="1344551" cy="323547"/>
          </a:xfrm>
        </p:grpSpPr>
        <p:sp>
          <p:nvSpPr>
            <p:cNvPr id="146" name="TextBox 145"/>
            <p:cNvSpPr txBox="1"/>
            <p:nvPr/>
          </p:nvSpPr>
          <p:spPr>
            <a:xfrm rot="19733773">
              <a:off x="568299" y="4503859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 rot="19733773">
              <a:off x="827481" y="4469944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 rot="19733773">
              <a:off x="527458" y="4604967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 rot="19733773">
              <a:off x="841552" y="46065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 rot="19733773">
              <a:off x="1001258" y="4608825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rot="19733773">
              <a:off x="689374" y="4601176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2" name="그룹 151"/>
          <p:cNvGrpSpPr/>
          <p:nvPr/>
        </p:nvGrpSpPr>
        <p:grpSpPr>
          <a:xfrm>
            <a:off x="527706" y="6509977"/>
            <a:ext cx="1344551" cy="323547"/>
            <a:chOff x="527458" y="4469944"/>
            <a:chExt cx="1344551" cy="323547"/>
          </a:xfrm>
        </p:grpSpPr>
        <p:sp>
          <p:nvSpPr>
            <p:cNvPr id="153" name="TextBox 152"/>
            <p:cNvSpPr txBox="1"/>
            <p:nvPr/>
          </p:nvSpPr>
          <p:spPr>
            <a:xfrm rot="19733773">
              <a:off x="568299" y="4503859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 rot="19733773">
              <a:off x="827481" y="4469944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 rot="19733773">
              <a:off x="527458" y="4604967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 rot="19733773">
              <a:off x="841552" y="46065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 rot="19733773">
              <a:off x="1001258" y="4608825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 rot="19733773">
              <a:off x="689374" y="4601176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9" name="그룹 158"/>
          <p:cNvGrpSpPr/>
          <p:nvPr/>
        </p:nvGrpSpPr>
        <p:grpSpPr>
          <a:xfrm>
            <a:off x="1938622" y="6507891"/>
            <a:ext cx="1344551" cy="323547"/>
            <a:chOff x="527458" y="4469944"/>
            <a:chExt cx="1344551" cy="323547"/>
          </a:xfrm>
        </p:grpSpPr>
        <p:sp>
          <p:nvSpPr>
            <p:cNvPr id="160" name="TextBox 159"/>
            <p:cNvSpPr txBox="1"/>
            <p:nvPr/>
          </p:nvSpPr>
          <p:spPr>
            <a:xfrm rot="19733773">
              <a:off x="568299" y="4503859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 rot="19733773">
              <a:off x="827481" y="4469944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 rot="19733773">
              <a:off x="527458" y="4604967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 rot="19733773">
              <a:off x="841552" y="46065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 rot="19733773">
              <a:off x="1001258" y="4608825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 rot="19733773">
              <a:off x="689374" y="4601176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6" name="그룹 165"/>
          <p:cNvGrpSpPr/>
          <p:nvPr/>
        </p:nvGrpSpPr>
        <p:grpSpPr>
          <a:xfrm>
            <a:off x="3347117" y="6509977"/>
            <a:ext cx="1344551" cy="323547"/>
            <a:chOff x="527458" y="4469944"/>
            <a:chExt cx="1344551" cy="323547"/>
          </a:xfrm>
        </p:grpSpPr>
        <p:sp>
          <p:nvSpPr>
            <p:cNvPr id="167" name="TextBox 166"/>
            <p:cNvSpPr txBox="1"/>
            <p:nvPr/>
          </p:nvSpPr>
          <p:spPr>
            <a:xfrm rot="19733773">
              <a:off x="568299" y="4503859"/>
              <a:ext cx="4443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control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 rot="19733773">
              <a:off x="827481" y="4469944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DSS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 rot="19733773">
              <a:off x="527458" y="4604967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 rot="19733773">
              <a:off x="841552" y="4606512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UC-MSC-CM-Exp.1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 rot="19733773">
              <a:off x="1001258" y="4608825"/>
              <a:ext cx="87075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UC-MSC-CM-Exp.2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 rot="19733773">
              <a:off x="689374" y="4601176"/>
              <a:ext cx="85632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PL-MSC-CM-Exp.2</a:t>
              </a:r>
              <a:endParaRPr lang="ko-KR" altLang="en-US" sz="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260648" y="497766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Fig. S</a:t>
            </a:r>
            <a:r>
              <a:rPr lang="en-US" altLang="ko-KR" sz="1600" b="1" dirty="0">
                <a:latin typeface="Arial" pitchFamily="34" charset="0"/>
                <a:cs typeface="Arial" pitchFamily="34" charset="0"/>
              </a:rPr>
              <a:t>1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1543050"/>
            <a:ext cx="6669088" cy="2524894"/>
            <a:chOff x="0" y="1543050"/>
            <a:chExt cx="6669088" cy="2524894"/>
          </a:xfrm>
        </p:grpSpPr>
        <p:graphicFrame>
          <p:nvGraphicFramePr>
            <p:cNvPr id="6" name="개체 5"/>
            <p:cNvGraphicFramePr>
              <a:graphicFrameLocks noChangeAspect="1"/>
            </p:cNvGraphicFramePr>
            <p:nvPr>
              <p:extLst/>
            </p:nvPr>
          </p:nvGraphicFramePr>
          <p:xfrm>
            <a:off x="655638" y="1543050"/>
            <a:ext cx="6013450" cy="162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0" name="Prism 5" r:id="rId4" imgW="9612000" imgH="2592000" progId="Prism5.Document">
                    <p:embed/>
                  </p:oleObj>
                </mc:Choice>
                <mc:Fallback>
                  <p:oleObj name="Prism 5" r:id="rId4" imgW="9612000" imgH="2592000" progId="Prism5.Document">
                    <p:embed/>
                    <p:pic>
                      <p:nvPicPr>
                        <p:cNvPr id="6" name="개체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638" y="1543050"/>
                          <a:ext cx="6013450" cy="1622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140485" y="2911895"/>
              <a:ext cx="964659" cy="2154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8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1(5ng/ml)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0" y="3085859"/>
              <a:ext cx="1105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PL-MSC-CM-1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9375" y="3547700"/>
              <a:ext cx="9557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UC-MSC-CM-1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10763" y="290657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87854" y="291505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75968" y="291505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78111" y="291505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10763" y="308102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75968" y="310007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93396" y="308102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6564" y="308102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0485" y="3238259"/>
              <a:ext cx="9646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PL-MSC-CM-2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0485" y="3390659"/>
              <a:ext cx="9646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PL-MSC-CM-3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69390" y="2911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66895" y="2911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51913" y="2911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52517" y="2911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64023" y="308517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61286" y="308517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80896" y="308402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978159" y="308402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09988" y="323883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92621" y="323883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88284" y="323883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63248" y="3242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360511" y="3242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80121" y="32418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77384" y="32418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75371" y="3245160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09988" y="338826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92621" y="338826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388284" y="338826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163248" y="339240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60511" y="339240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84910" y="339126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977384" y="339126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772816" y="34001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3368" y="3700100"/>
              <a:ext cx="9417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UC-MSC-CM-2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765" y="3852500"/>
              <a:ext cx="10543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UC-MSC-CM-3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009988" y="3546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192621" y="3546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88284" y="3546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163248" y="355062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360511" y="355062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84910" y="354948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80131" y="354948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963529" y="3559894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09988" y="36904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92621" y="36904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388284" y="36904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73058" y="369464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360511" y="369464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84910" y="369349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80131" y="369349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159819" y="37049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009988" y="3842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192621" y="3842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388284" y="384289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973058" y="384704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68289" y="384704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84910" y="384589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780131" y="384589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351004" y="3850064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969570" y="290507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146661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334775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536918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969570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334775" y="309857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152203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545371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728197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925702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310720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111324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122830" y="308366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320093" y="308366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739703" y="308252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936966" y="308252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968795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151428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347091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122055" y="3241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19318" y="3241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738928" y="324033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936191" y="324033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534178" y="3243658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968795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151428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347091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122055" y="339090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319318" y="339090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543717" y="338976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936191" y="338976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731623" y="33986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968795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151428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347091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122055" y="35491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319318" y="35491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5543717" y="3547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738938" y="3547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922336" y="3558392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968795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151428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347091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931865" y="36931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319318" y="36931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543717" y="36919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38938" y="36919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118626" y="37034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968795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151428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47091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931865" y="38455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127096" y="38455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543717" y="38443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738938" y="38443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6309811" y="3848562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032178" y="290507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209269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397383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599526" y="291355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032178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397383" y="309857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214811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3607979" y="30795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3790805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988310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373328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173932" y="2910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185438" y="308366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382701" y="308366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802311" y="308252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999574" y="308252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3031403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3214036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3409699" y="323733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184663" y="3241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4381926" y="324147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801536" y="324033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998799" y="324033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596786" y="3243658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031403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214036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409699" y="338675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184663" y="339090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4381926" y="3390905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3606325" y="338976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998799" y="338976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4231" y="33986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031403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3214036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3409699" y="35449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4184663" y="35491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381926" y="354912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606325" y="3547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801546" y="3547981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3984944" y="3558392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031403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3214036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409699" y="36889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994473" y="36931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4381926" y="36931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606325" y="36919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801546" y="36919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181234" y="370347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031403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3214036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3409699" y="3841393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3994473" y="38455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4189704" y="3845539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3606325" y="38443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801546" y="3844397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4372419" y="3848562"/>
              <a:ext cx="21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141996" y="179631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itchFamily="34" charset="0"/>
                  <a:cs typeface="Arial" pitchFamily="34" charset="0"/>
                </a:rPr>
                <a:t>###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1723867" y="2415128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2301863" y="2467064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3171708" y="184020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itchFamily="34" charset="0"/>
                  <a:cs typeface="Arial" pitchFamily="34" charset="0"/>
                </a:rPr>
                <a:t>###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3575210" y="2163109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3744953" y="2400498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4153206" y="2074749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4322949" y="2516958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1355308" y="2200246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1521269" y="2271112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2098016" y="2249167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5109751" y="1796316"/>
              <a:ext cx="333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itchFamily="34" charset="0"/>
                  <a:cs typeface="Arial" pitchFamily="34" charset="0"/>
                </a:rPr>
                <a:t>###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5682996" y="2590688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6260992" y="267057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489024" y="2487716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6065771" y="2402782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5293803" y="2213734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5901043" y="2168629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Times New Roman"/>
                  <a:cs typeface="Times New Roman"/>
                </a:rPr>
                <a:t>**</a:t>
              </a:r>
              <a:endParaRPr lang="ko-KR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725ADA-BBF0-DC2A-66C3-E6DC8CA0A510}"/>
              </a:ext>
            </a:extLst>
          </p:cNvPr>
          <p:cNvSpPr txBox="1"/>
          <p:nvPr/>
        </p:nvSpPr>
        <p:spPr>
          <a:xfrm>
            <a:off x="1452895" y="1624762"/>
            <a:ext cx="59070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COL1A1</a:t>
            </a:r>
            <a:endParaRPr lang="ko-KR" altLang="en-US" sz="800" b="1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CF5836-7908-FF64-8C2B-B6848B496C71}"/>
              </a:ext>
            </a:extLst>
          </p:cNvPr>
          <p:cNvSpPr txBox="1"/>
          <p:nvPr/>
        </p:nvSpPr>
        <p:spPr>
          <a:xfrm>
            <a:off x="3524152" y="1624762"/>
            <a:ext cx="59070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FN1</a:t>
            </a:r>
            <a:endParaRPr lang="ko-KR" altLang="en-US" sz="800" b="1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61AE1-B014-D309-D7DE-BEAF475172FF}"/>
              </a:ext>
            </a:extLst>
          </p:cNvPr>
          <p:cNvSpPr txBox="1"/>
          <p:nvPr/>
        </p:nvSpPr>
        <p:spPr>
          <a:xfrm>
            <a:off x="5449312" y="1624762"/>
            <a:ext cx="59070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i="1" dirty="0"/>
              <a:t>ACTA2</a:t>
            </a:r>
            <a:endParaRPr lang="ko-KR" altLang="en-US" sz="800" b="1" i="1" dirty="0"/>
          </a:p>
        </p:txBody>
      </p:sp>
      <p:sp>
        <p:nvSpPr>
          <p:cNvPr id="202" name="TextBox 201"/>
          <p:cNvSpPr txBox="1"/>
          <p:nvPr/>
        </p:nvSpPr>
        <p:spPr>
          <a:xfrm>
            <a:off x="260648" y="497766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Fig. S2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11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497766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Fig. S</a:t>
            </a:r>
            <a:r>
              <a:rPr lang="en-US" altLang="ko-KR" sz="1600" b="1" dirty="0">
                <a:latin typeface="Arial" pitchFamily="34" charset="0"/>
                <a:cs typeface="Arial" pitchFamily="34" charset="0"/>
              </a:rPr>
              <a:t>3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570307" y="1907704"/>
            <a:ext cx="2878936" cy="4290594"/>
            <a:chOff x="1570307" y="1907704"/>
            <a:chExt cx="2878936" cy="4290594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3441" y="2505684"/>
              <a:ext cx="1389888" cy="59436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3535" y="3217452"/>
              <a:ext cx="1409700" cy="656844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8172" y="5506402"/>
              <a:ext cx="1469136" cy="691896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6563" y="4684253"/>
              <a:ext cx="1522476" cy="704088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3535" y="3957386"/>
              <a:ext cx="1365504" cy="57607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932376" y="3406692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FN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98338" y="5787814"/>
              <a:ext cx="554960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GAPDH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70307" y="2690925"/>
              <a:ext cx="69442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Procol1A1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44825" y="4176323"/>
              <a:ext cx="508473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l-GR" altLang="ko-KR" sz="800" b="1" dirty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-SMA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34218" y="5025142"/>
              <a:ext cx="619080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p-Smad2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80903" y="1916577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PL-MSC-CM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64873" y="2087221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UC-MSC-CM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67844" y="2250539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98980" y="225550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79783" y="225550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92858" y="225550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62661" y="190770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90116" y="191998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08763" y="190770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86857" y="190770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67994" y="208394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80252" y="2094752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08486" y="208394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93901" y="208394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64873" y="2261917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8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1(5ng/ml)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562661" y="2642787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525595" y="5741105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571315" y="3401717"/>
              <a:ext cx="1188000" cy="216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537025" y="4134069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2522167" y="4998165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31152" y="3416566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285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31152" y="4169845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42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34099" y="5025142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25127" y="5784845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37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31152" y="2708798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220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2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497766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Fig. S</a:t>
            </a:r>
            <a:r>
              <a:rPr lang="en-US" altLang="ko-KR" sz="1600" b="1" dirty="0">
                <a:latin typeface="Arial" pitchFamily="34" charset="0"/>
                <a:cs typeface="Arial" pitchFamily="34" charset="0"/>
              </a:rPr>
              <a:t>4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505420" y="1802524"/>
            <a:ext cx="2921284" cy="4259965"/>
            <a:chOff x="1505420" y="1802524"/>
            <a:chExt cx="2921284" cy="4259965"/>
          </a:xfrm>
        </p:grpSpPr>
        <p:sp>
          <p:nvSpPr>
            <p:cNvPr id="6" name="TextBox 5"/>
            <p:cNvSpPr txBox="1"/>
            <p:nvPr/>
          </p:nvSpPr>
          <p:spPr>
            <a:xfrm>
              <a:off x="1893507" y="1811397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PL-MSC-CM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77477" y="1982041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UC-MSC-CM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80448" y="2145359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1584" y="215032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92387" y="215032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05462" y="215032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75265" y="180252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02720" y="1814805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21367" y="180252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99461" y="1802524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80598" y="197876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92856" y="1989572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21090" y="197876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06505" y="1978768"/>
              <a:ext cx="2183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77477" y="2156737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8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1(5ng/ml)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6212" y="5419361"/>
              <a:ext cx="1577340" cy="643128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1033" y="4053286"/>
              <a:ext cx="1438656" cy="452628"/>
            </a:xfrm>
            <a:prstGeom prst="rect">
              <a:avLst/>
            </a:prstGeom>
          </p:spPr>
        </p:pic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0414" y="2562243"/>
              <a:ext cx="1360932" cy="577596"/>
            </a:xfrm>
            <a:prstGeom prst="rect">
              <a:avLst/>
            </a:prstGeom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1033" y="4749325"/>
              <a:ext cx="1481520" cy="547116"/>
            </a:xfrm>
            <a:prstGeom prst="rect">
              <a:avLst/>
            </a:prstGeom>
          </p:spPr>
        </p:pic>
        <p:sp>
          <p:nvSpPr>
            <p:cNvPr id="25" name="TextBox 64"/>
            <p:cNvSpPr txBox="1"/>
            <p:nvPr/>
          </p:nvSpPr>
          <p:spPr>
            <a:xfrm>
              <a:off x="1878919" y="3393700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SRF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65"/>
            <p:cNvSpPr txBox="1"/>
            <p:nvPr/>
          </p:nvSpPr>
          <p:spPr>
            <a:xfrm>
              <a:off x="1637166" y="5603406"/>
              <a:ext cx="554960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GAPDH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66"/>
            <p:cNvSpPr txBox="1"/>
            <p:nvPr/>
          </p:nvSpPr>
          <p:spPr>
            <a:xfrm>
              <a:off x="1505420" y="2550040"/>
              <a:ext cx="694421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MRTF-A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67"/>
            <p:cNvSpPr txBox="1"/>
            <p:nvPr/>
          </p:nvSpPr>
          <p:spPr>
            <a:xfrm>
              <a:off x="1691368" y="4132312"/>
              <a:ext cx="508473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800" b="1" dirty="0">
                  <a:latin typeface="Arial" pitchFamily="34" charset="0"/>
                  <a:cs typeface="Arial" pitchFamily="34" charset="0"/>
                </a:rPr>
                <a:t>HDAC1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82"/>
            <p:cNvSpPr txBox="1"/>
            <p:nvPr/>
          </p:nvSpPr>
          <p:spPr>
            <a:xfrm>
              <a:off x="1564135" y="5047998"/>
              <a:ext cx="619080" cy="21544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800" b="1" dirty="0" err="1">
                  <a:latin typeface="Arial" pitchFamily="34" charset="0"/>
                  <a:cs typeface="Arial" pitchFamily="34" charset="0"/>
                </a:rPr>
                <a:t>RhoA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8" name="그림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7547" y="3202542"/>
              <a:ext cx="1190244" cy="662940"/>
            </a:xfrm>
            <a:prstGeom prst="rect">
              <a:avLst/>
            </a:prstGeom>
          </p:spPr>
        </p:pic>
        <p:sp>
          <p:nvSpPr>
            <p:cNvPr id="39" name="직사각형 38"/>
            <p:cNvSpPr/>
            <p:nvPr/>
          </p:nvSpPr>
          <p:spPr>
            <a:xfrm>
              <a:off x="2572515" y="2471362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533604" y="3327643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533604" y="5546587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515743" y="4068488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526498" y="5019255"/>
              <a:ext cx="1188000" cy="2903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08613" y="2548209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145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08208" y="3390555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67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20043" y="4126760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62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08208" y="5047998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17008" y="5602062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37 </a:t>
              </a:r>
              <a:r>
                <a:rPr lang="en-US" altLang="ko-KR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404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8519</TotalTime>
  <Words>357</Words>
  <Application>Microsoft Office PowerPoint</Application>
  <PresentationFormat>화면 슬라이드 쇼(4:3)</PresentationFormat>
  <Paragraphs>329</Paragraphs>
  <Slides>4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맑은 고딕</vt:lpstr>
      <vt:lpstr>Arial</vt:lpstr>
      <vt:lpstr>Times New Roman</vt:lpstr>
      <vt:lpstr>Office 테마</vt:lpstr>
      <vt:lpstr>Prism 5</vt:lpstr>
      <vt:lpstr>Prism Project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cha</cp:lastModifiedBy>
  <cp:revision>829</cp:revision>
  <cp:lastPrinted>2019-05-29T04:39:50Z</cp:lastPrinted>
  <dcterms:created xsi:type="dcterms:W3CDTF">2019-05-10T05:38:40Z</dcterms:created>
  <dcterms:modified xsi:type="dcterms:W3CDTF">2024-02-07T05:22:25Z</dcterms:modified>
</cp:coreProperties>
</file>