
<file path=[Content_Types].xml><?xml version="1.0" encoding="utf-8"?>
<Types xmlns="http://schemas.openxmlformats.org/package/2006/content-types">
  <Default Extension="xml" ContentType="application/xml"/>
  <Default Extension="jpeg" ContentType="image/jpeg"/>
  <Default Extension="JPG" ContentType="image/.jpg"/>
  <Default Extension="vml" ContentType="application/vnd.openxmlformats-officedocument.vmlDrawing"/>
  <Default Extension="bin" ContentType="application/vnd.openxmlformats-officedocument.oleObject"/>
  <Default Extension="emf" ContentType="image/x-emf"/>
  <Default Extension="rels" ContentType="application/vnd.openxmlformats-package.relationships+xml"/>
  <Override PartName="/customXml/itemProps11.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61" r:id="rId3"/>
    <p:sldId id="262" r:id="rId4"/>
  </p:sldIdLst>
  <p:sldSz cx="12192000" cy="6858000"/>
  <p:notesSz cx="6858000" cy="9144000"/>
  <p:custDataLst>
    <p:tags r:id="rId1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8" d="100"/>
          <a:sy n="78" d="100"/>
        </p:scale>
        <p:origin x="123" y="5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customXml" Target="../customXml/item1.xml"/><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gs" Target="tags/tag12.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4" Type="http://schemas.openxmlformats.org/officeDocument/2006/relationships/image" Target="../media/image5.emf"/><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1.xml"/><Relationship Id="rId4" Type="http://schemas.openxmlformats.org/officeDocument/2006/relationships/tags" Target="../tags/tag2.xml"/><Relationship Id="rId3" Type="http://schemas.openxmlformats.org/officeDocument/2006/relationships/image" Target="../media/image1.emf"/><Relationship Id="rId2" Type="http://schemas.openxmlformats.org/officeDocument/2006/relationships/oleObject" Target="../embeddings/oleObject1.bin"/><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9" Type="http://schemas.openxmlformats.org/officeDocument/2006/relationships/oleObject" Target="../embeddings/oleObject3.bin"/><Relationship Id="rId8" Type="http://schemas.openxmlformats.org/officeDocument/2006/relationships/tags" Target="../tags/tag8.xml"/><Relationship Id="rId7" Type="http://schemas.openxmlformats.org/officeDocument/2006/relationships/image" Target="../media/image2.emf"/><Relationship Id="rId6" Type="http://schemas.openxmlformats.org/officeDocument/2006/relationships/oleObject" Target="../embeddings/oleObject2.bin"/><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9" Type="http://schemas.openxmlformats.org/officeDocument/2006/relationships/notesSlide" Target="../notesSlides/notesSlide1.xml"/><Relationship Id="rId18" Type="http://schemas.openxmlformats.org/officeDocument/2006/relationships/vmlDrawing" Target="../drawings/vmlDrawing2.vml"/><Relationship Id="rId17" Type="http://schemas.openxmlformats.org/officeDocument/2006/relationships/slideLayout" Target="../slideLayouts/slideLayout1.xml"/><Relationship Id="rId16" Type="http://schemas.openxmlformats.org/officeDocument/2006/relationships/image" Target="../media/image5.emf"/><Relationship Id="rId15" Type="http://schemas.openxmlformats.org/officeDocument/2006/relationships/oleObject" Target="../embeddings/oleObject5.bin"/><Relationship Id="rId14" Type="http://schemas.openxmlformats.org/officeDocument/2006/relationships/tags" Target="../tags/tag10.xml"/><Relationship Id="rId13" Type="http://schemas.openxmlformats.org/officeDocument/2006/relationships/image" Target="../media/image4.emf"/><Relationship Id="rId12" Type="http://schemas.openxmlformats.org/officeDocument/2006/relationships/oleObject" Target="../embeddings/oleObject4.bin"/><Relationship Id="rId11" Type="http://schemas.openxmlformats.org/officeDocument/2006/relationships/tags" Target="../tags/tag9.xml"/><Relationship Id="rId10" Type="http://schemas.openxmlformats.org/officeDocument/2006/relationships/image" Target="../media/image3.emf"/><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1444788" y="6321975"/>
            <a:ext cx="8597814" cy="461423"/>
          </a:xfrm>
          <a:prstGeom prst="rect">
            <a:avLst/>
          </a:prstGeom>
          <a:noFill/>
        </p:spPr>
        <p:txBody>
          <a:bodyPr wrap="square" rtlCol="0">
            <a:noAutofit/>
          </a:bodyPr>
          <a:lstStyle/>
          <a:p>
            <a:pPr algn="ctr"/>
            <a:r>
              <a:rPr lang="en-US" altLang="zh-CN" sz="2000" dirty="0">
                <a:latin typeface="Times New Roman" panose="02020603050405020304" charset="0"/>
                <a:cs typeface="Times New Roman" panose="02020603050405020304" charset="0"/>
              </a:rPr>
              <a:t> Figure S1. </a:t>
            </a:r>
            <a:r>
              <a:rPr lang="en-US" altLang="zh-CN" sz="2000">
                <a:latin typeface="Times New Roman" panose="02020603050405020304" charset="0"/>
                <a:cs typeface="Times New Roman" panose="02020603050405020304" charset="0"/>
                <a:sym typeface="+mn-ea"/>
              </a:rPr>
              <a:t>Total population of HCC by age and sex</a:t>
            </a:r>
            <a:r>
              <a:rPr lang="en-US" altLang="zh-CN" sz="2000" dirty="0">
                <a:latin typeface="Times New Roman" panose="02020603050405020304" charset="0"/>
                <a:cs typeface="Times New Roman" panose="02020603050405020304" charset="0"/>
              </a:rPr>
              <a:t>.</a:t>
            </a:r>
            <a:endParaRPr lang="en-US" altLang="zh-CN" sz="2000" dirty="0">
              <a:latin typeface="Times New Roman" panose="02020603050405020304" charset="0"/>
              <a:cs typeface="Times New Roman" panose="02020603050405020304" charset="0"/>
            </a:endParaRPr>
          </a:p>
        </p:txBody>
      </p:sp>
      <p:graphicFrame>
        <p:nvGraphicFramePr>
          <p:cNvPr id="2" name="对象 1"/>
          <p:cNvGraphicFramePr>
            <a:graphicFrameLocks noChangeAspect="1"/>
          </p:cNvGraphicFramePr>
          <p:nvPr>
            <p:custDataLst>
              <p:tags r:id="rId1"/>
            </p:custDataLst>
          </p:nvPr>
        </p:nvGraphicFramePr>
        <p:xfrm>
          <a:off x="2202242" y="-72684"/>
          <a:ext cx="7082905" cy="6542845"/>
        </p:xfrm>
        <a:graphic>
          <a:graphicData uri="http://schemas.openxmlformats.org/presentationml/2006/ole">
            <mc:AlternateContent xmlns:mc="http://schemas.openxmlformats.org/markup-compatibility/2006">
              <mc:Choice xmlns:v="urn:schemas-microsoft-com:vml" Requires="v">
                <p:oleObj spid="_x0000_s6150" name="" r:id="rId2" imgW="4905375" imgH="4772025" progId="Prism7.Document">
                  <p:embed/>
                </p:oleObj>
              </mc:Choice>
              <mc:Fallback>
                <p:oleObj name="" r:id="rId2" imgW="4905375" imgH="4772025" progId="Prism7.Document">
                  <p:embed/>
                  <p:pic>
                    <p:nvPicPr>
                      <p:cNvPr id="0" name="图片 2"/>
                      <p:cNvPicPr/>
                      <p:nvPr/>
                    </p:nvPicPr>
                    <p:blipFill>
                      <a:blip r:embed="rId3"/>
                      <a:stretch>
                        <a:fillRect/>
                      </a:stretch>
                    </p:blipFill>
                    <p:spPr>
                      <a:xfrm>
                        <a:off x="2202242" y="-72684"/>
                        <a:ext cx="7082905" cy="6542845"/>
                      </a:xfrm>
                      <a:prstGeom prst="rect">
                        <a:avLst/>
                      </a:prstGeom>
                    </p:spPr>
                  </p:pic>
                </p:oleObj>
              </mc:Fallback>
            </mc:AlternateContent>
          </a:graphicData>
        </a:graphic>
      </p:graphicFrame>
      <p:sp>
        <p:nvSpPr>
          <p:cNvPr id="6" name="文本框 5"/>
          <p:cNvSpPr txBox="1"/>
          <p:nvPr>
            <p:custDataLst>
              <p:tags r:id="rId4"/>
            </p:custDataLst>
          </p:nvPr>
        </p:nvSpPr>
        <p:spPr>
          <a:xfrm>
            <a:off x="8447405" y="3012440"/>
            <a:ext cx="2084705" cy="619760"/>
          </a:xfrm>
          <a:prstGeom prst="rect">
            <a:avLst/>
          </a:prstGeom>
          <a:noFill/>
        </p:spPr>
        <p:txBody>
          <a:bodyPr wrap="square" rtlCol="0">
            <a:noAutofit/>
          </a:bodyPr>
          <a:lstStyle/>
          <a:p>
            <a:endParaRPr lang="en-US" altLang="zh-CN">
              <a:latin typeface="Times New Roman" panose="02020603050405020304" charset="0"/>
              <a:cs typeface="Times New Roman" panose="0202060305040502030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4430359" y="394970"/>
            <a:ext cx="3533775" cy="436245"/>
          </a:xfrm>
          <a:prstGeom prst="rect">
            <a:avLst/>
          </a:prstGeom>
          <a:noFill/>
        </p:spPr>
        <p:txBody>
          <a:bodyPr wrap="square" rtlCol="0">
            <a:noAutofit/>
          </a:bodyPr>
          <a:lstStyle/>
          <a:p>
            <a:r>
              <a:rPr lang="en-US" altLang="zh-CN">
                <a:latin typeface="Times New Roman" panose="02020603050405020304" charset="0"/>
                <a:cs typeface="Times New Roman" panose="02020603050405020304" charset="0"/>
              </a:rPr>
              <a:t>  </a:t>
            </a:r>
            <a:endParaRPr lang="en-US" altLang="zh-CN">
              <a:latin typeface="Times New Roman" panose="02020603050405020304" charset="0"/>
              <a:cs typeface="Times New Roman" panose="02020603050405020304" charset="0"/>
            </a:endParaRPr>
          </a:p>
        </p:txBody>
      </p:sp>
      <p:sp>
        <p:nvSpPr>
          <p:cNvPr id="12" name="文本框 11"/>
          <p:cNvSpPr txBox="1"/>
          <p:nvPr>
            <p:custDataLst>
              <p:tags r:id="rId2"/>
            </p:custDataLst>
          </p:nvPr>
        </p:nvSpPr>
        <p:spPr>
          <a:xfrm>
            <a:off x="1079999" y="18898"/>
            <a:ext cx="633730" cy="588645"/>
          </a:xfrm>
          <a:prstGeom prst="rect">
            <a:avLst/>
          </a:prstGeom>
          <a:noFill/>
        </p:spPr>
        <p:txBody>
          <a:bodyPr wrap="square" rtlCol="0">
            <a:noAutofit/>
          </a:bodyPr>
          <a:lstStyle/>
          <a:p>
            <a:pPr algn="ctr"/>
            <a:r>
              <a:rPr lang="en-US" altLang="zh-CN" sz="2800" b="1">
                <a:latin typeface="Times New Roman" panose="02020603050405020304" charset="0"/>
                <a:cs typeface="Times New Roman" panose="02020603050405020304" charset="0"/>
              </a:rPr>
              <a:t>a</a:t>
            </a:r>
            <a:endParaRPr lang="en-US" altLang="zh-CN" sz="2800" b="1">
              <a:latin typeface="Times New Roman" panose="02020603050405020304" charset="0"/>
              <a:cs typeface="Times New Roman" panose="02020603050405020304" charset="0"/>
            </a:endParaRPr>
          </a:p>
        </p:txBody>
      </p:sp>
      <p:sp>
        <p:nvSpPr>
          <p:cNvPr id="16" name="文本框 15"/>
          <p:cNvSpPr txBox="1"/>
          <p:nvPr>
            <p:custDataLst>
              <p:tags r:id="rId3"/>
            </p:custDataLst>
          </p:nvPr>
        </p:nvSpPr>
        <p:spPr>
          <a:xfrm>
            <a:off x="5510392" y="8976"/>
            <a:ext cx="1017905" cy="434975"/>
          </a:xfrm>
          <a:prstGeom prst="rect">
            <a:avLst/>
          </a:prstGeom>
          <a:noFill/>
        </p:spPr>
        <p:txBody>
          <a:bodyPr wrap="square" rtlCol="0">
            <a:noAutofit/>
          </a:bodyPr>
          <a:lstStyle/>
          <a:p>
            <a:pPr algn="ctr"/>
            <a:r>
              <a:rPr lang="en-US" sz="2800" b="1" dirty="0">
                <a:latin typeface="Times New Roman" panose="02020603050405020304" charset="0"/>
                <a:cs typeface="Times New Roman" panose="02020603050405020304" charset="0"/>
              </a:rPr>
              <a:t>b</a:t>
            </a:r>
            <a:endParaRPr lang="en-US" sz="2800" b="1" dirty="0">
              <a:latin typeface="Times New Roman" panose="02020603050405020304" charset="0"/>
              <a:cs typeface="Times New Roman" panose="02020603050405020304" charset="0"/>
            </a:endParaRPr>
          </a:p>
        </p:txBody>
      </p:sp>
      <p:sp>
        <p:nvSpPr>
          <p:cNvPr id="15" name="文本框 14"/>
          <p:cNvSpPr txBox="1"/>
          <p:nvPr>
            <p:custDataLst>
              <p:tags r:id="rId4"/>
            </p:custDataLst>
          </p:nvPr>
        </p:nvSpPr>
        <p:spPr>
          <a:xfrm>
            <a:off x="214792" y="5658485"/>
            <a:ext cx="11874926" cy="1199515"/>
          </a:xfrm>
          <a:prstGeom prst="rect">
            <a:avLst/>
          </a:prstGeom>
          <a:noFill/>
        </p:spPr>
        <p:txBody>
          <a:bodyPr wrap="square" rtlCol="0">
            <a:noAutofit/>
          </a:bodyPr>
          <a:lstStyle/>
          <a:p>
            <a:r>
              <a:rPr lang="en-US" altLang="zh-CN" sz="1600" dirty="0">
                <a:latin typeface="Times New Roman" panose="02020603050405020304" charset="0"/>
                <a:cs typeface="Times New Roman" panose="02020603050405020304" charset="0"/>
              </a:rPr>
              <a:t>Figure S2. </a:t>
            </a:r>
            <a:r>
              <a:rPr lang="en-US" altLang="zh-CN" sz="1600">
                <a:latin typeface="Times New Roman" panose="02020603050405020304" charset="0"/>
                <a:cs typeface="Times New Roman" panose="02020603050405020304" charset="0"/>
                <a:sym typeface="+mn-ea"/>
              </a:rPr>
              <a:t>K‒M curves comparing OS and RFS in different subgroups. For tumors located in the left lobe of the liver, there was no significant difference in OS (a) or RFS (b) between the SR and ablation groups. For tumors located in the right lobe of the liver, both OS (c) and RFS (d) were significantly better with SR than with ablation therapy. OS, overall survival; RFS, recurrence-free survival; SR, surgical resection; HCC, hepatocellular carcinoma</a:t>
            </a:r>
            <a:r>
              <a:rPr lang="en-US" altLang="zh-CN" sz="1600" dirty="0">
                <a:latin typeface="Times New Roman" panose="02020603050405020304" charset="0"/>
                <a:cs typeface="Times New Roman" panose="02020603050405020304" charset="0"/>
                <a:sym typeface="+mn-ea"/>
              </a:rPr>
              <a:t>.</a:t>
            </a:r>
            <a:endParaRPr lang="en-US" altLang="zh-CN" sz="1600" dirty="0">
              <a:latin typeface="Times New Roman" panose="02020603050405020304" charset="0"/>
              <a:cs typeface="Times New Roman" panose="02020603050405020304" charset="0"/>
            </a:endParaRPr>
          </a:p>
        </p:txBody>
      </p:sp>
      <p:sp>
        <p:nvSpPr>
          <p:cNvPr id="20" name="文本框 19"/>
          <p:cNvSpPr txBox="1"/>
          <p:nvPr/>
        </p:nvSpPr>
        <p:spPr>
          <a:xfrm>
            <a:off x="1079999" y="2747252"/>
            <a:ext cx="523240" cy="444500"/>
          </a:xfrm>
          <a:prstGeom prst="rect">
            <a:avLst/>
          </a:prstGeom>
          <a:noFill/>
        </p:spPr>
        <p:txBody>
          <a:bodyPr wrap="square" rtlCol="0">
            <a:noAutofit/>
          </a:bodyPr>
          <a:lstStyle/>
          <a:p>
            <a:pPr algn="ctr"/>
            <a:r>
              <a:rPr lang="en-US" altLang="zh-CN" sz="2800" b="1">
                <a:latin typeface="Times New Roman" panose="02020603050405020304" charset="0"/>
                <a:cs typeface="Times New Roman" panose="02020603050405020304" charset="0"/>
              </a:rPr>
              <a:t>c</a:t>
            </a:r>
            <a:endParaRPr lang="en-US" altLang="zh-CN" sz="2800" b="1">
              <a:latin typeface="Times New Roman" panose="02020603050405020304" charset="0"/>
              <a:cs typeface="Times New Roman" panose="02020603050405020304" charset="0"/>
            </a:endParaRPr>
          </a:p>
        </p:txBody>
      </p:sp>
      <p:sp>
        <p:nvSpPr>
          <p:cNvPr id="21" name="文本框 20"/>
          <p:cNvSpPr txBox="1"/>
          <p:nvPr/>
        </p:nvSpPr>
        <p:spPr>
          <a:xfrm>
            <a:off x="5510392" y="2732885"/>
            <a:ext cx="1018540" cy="334645"/>
          </a:xfrm>
          <a:prstGeom prst="rect">
            <a:avLst/>
          </a:prstGeom>
          <a:noFill/>
        </p:spPr>
        <p:txBody>
          <a:bodyPr wrap="square" rtlCol="0">
            <a:noAutofit/>
          </a:bodyPr>
          <a:lstStyle/>
          <a:p>
            <a:pPr algn="ctr"/>
            <a:r>
              <a:rPr lang="en-US" altLang="zh-CN" sz="2800" b="1">
                <a:latin typeface="Times New Roman" panose="02020603050405020304" charset="0"/>
                <a:cs typeface="Times New Roman" panose="02020603050405020304" charset="0"/>
              </a:rPr>
              <a:t>d</a:t>
            </a:r>
            <a:endParaRPr lang="en-US" altLang="zh-CN" sz="2800" b="1">
              <a:latin typeface="Times New Roman" panose="02020603050405020304" charset="0"/>
              <a:cs typeface="Times New Roman" panose="02020603050405020304" charset="0"/>
            </a:endParaRPr>
          </a:p>
        </p:txBody>
      </p:sp>
      <p:graphicFrame>
        <p:nvGraphicFramePr>
          <p:cNvPr id="14" name="对象 13"/>
          <p:cNvGraphicFramePr>
            <a:graphicFrameLocks noChangeAspect="1"/>
          </p:cNvGraphicFramePr>
          <p:nvPr>
            <p:custDataLst>
              <p:tags r:id="rId5"/>
            </p:custDataLst>
          </p:nvPr>
        </p:nvGraphicFramePr>
        <p:xfrm>
          <a:off x="1373477" y="66256"/>
          <a:ext cx="4042996" cy="2880000"/>
        </p:xfrm>
        <a:graphic>
          <a:graphicData uri="http://schemas.openxmlformats.org/presentationml/2006/ole">
            <mc:AlternateContent xmlns:mc="http://schemas.openxmlformats.org/markup-compatibility/2006">
              <mc:Choice xmlns:v="urn:schemas-microsoft-com:vml" Requires="v">
                <p:oleObj spid="_x0000_s1045" name="" r:id="rId6" imgW="3829050" imgH="2676525" progId="Prism7.Document">
                  <p:embed/>
                </p:oleObj>
              </mc:Choice>
              <mc:Fallback>
                <p:oleObj name="" r:id="rId6" imgW="3829050" imgH="2676525" progId="Prism7.Document">
                  <p:embed/>
                  <p:pic>
                    <p:nvPicPr>
                      <p:cNvPr id="0" name="图片 16"/>
                      <p:cNvPicPr/>
                      <p:nvPr/>
                    </p:nvPicPr>
                    <p:blipFill>
                      <a:blip r:embed="rId7"/>
                      <a:stretch>
                        <a:fillRect/>
                      </a:stretch>
                    </p:blipFill>
                    <p:spPr>
                      <a:xfrm>
                        <a:off x="1373477" y="66256"/>
                        <a:ext cx="4042996" cy="2880000"/>
                      </a:xfrm>
                      <a:prstGeom prst="rect">
                        <a:avLst/>
                      </a:prstGeom>
                    </p:spPr>
                  </p:pic>
                </p:oleObj>
              </mc:Fallback>
            </mc:AlternateContent>
          </a:graphicData>
        </a:graphic>
      </p:graphicFrame>
      <p:graphicFrame>
        <p:nvGraphicFramePr>
          <p:cNvPr id="18" name="对象 17"/>
          <p:cNvGraphicFramePr>
            <a:graphicFrameLocks noChangeAspect="1"/>
          </p:cNvGraphicFramePr>
          <p:nvPr>
            <p:custDataLst>
              <p:tags r:id="rId8"/>
            </p:custDataLst>
          </p:nvPr>
        </p:nvGraphicFramePr>
        <p:xfrm>
          <a:off x="5995120" y="66256"/>
          <a:ext cx="4156489" cy="2880000"/>
        </p:xfrm>
        <a:graphic>
          <a:graphicData uri="http://schemas.openxmlformats.org/presentationml/2006/ole">
            <mc:AlternateContent xmlns:mc="http://schemas.openxmlformats.org/markup-compatibility/2006">
              <mc:Choice xmlns:v="urn:schemas-microsoft-com:vml" Requires="v">
                <p:oleObj spid="_x0000_s1046" name="" r:id="rId9" imgW="3781425" imgH="2676525" progId="Prism7.Document">
                  <p:embed/>
                </p:oleObj>
              </mc:Choice>
              <mc:Fallback>
                <p:oleObj name="" r:id="rId9" imgW="3781425" imgH="2676525" progId="Prism7.Document">
                  <p:embed/>
                  <p:pic>
                    <p:nvPicPr>
                      <p:cNvPr id="0" name="图片 18"/>
                      <p:cNvPicPr/>
                      <p:nvPr/>
                    </p:nvPicPr>
                    <p:blipFill>
                      <a:blip r:embed="rId10"/>
                      <a:stretch>
                        <a:fillRect/>
                      </a:stretch>
                    </p:blipFill>
                    <p:spPr>
                      <a:xfrm>
                        <a:off x="5995120" y="66256"/>
                        <a:ext cx="4156489" cy="2880000"/>
                      </a:xfrm>
                      <a:prstGeom prst="rect">
                        <a:avLst/>
                      </a:prstGeom>
                    </p:spPr>
                  </p:pic>
                </p:oleObj>
              </mc:Fallback>
            </mc:AlternateContent>
          </a:graphicData>
        </a:graphic>
      </p:graphicFrame>
      <p:graphicFrame>
        <p:nvGraphicFramePr>
          <p:cNvPr id="22" name="对象 21"/>
          <p:cNvGraphicFramePr>
            <a:graphicFrameLocks noChangeAspect="1"/>
          </p:cNvGraphicFramePr>
          <p:nvPr>
            <p:custDataLst>
              <p:tags r:id="rId11"/>
            </p:custDataLst>
          </p:nvPr>
        </p:nvGraphicFramePr>
        <p:xfrm>
          <a:off x="1346684" y="2837540"/>
          <a:ext cx="4352702" cy="2880000"/>
        </p:xfrm>
        <a:graphic>
          <a:graphicData uri="http://schemas.openxmlformats.org/presentationml/2006/ole">
            <mc:AlternateContent xmlns:mc="http://schemas.openxmlformats.org/markup-compatibility/2006">
              <mc:Choice xmlns:v="urn:schemas-microsoft-com:vml" Requires="v">
                <p:oleObj spid="_x0000_s1047" name="" r:id="rId12" imgW="3952875" imgH="2676525" progId="Prism7.Document">
                  <p:embed/>
                </p:oleObj>
              </mc:Choice>
              <mc:Fallback>
                <p:oleObj name="" r:id="rId12" imgW="3952875" imgH="2676525" progId="Prism7.Document">
                  <p:embed/>
                  <p:pic>
                    <p:nvPicPr>
                      <p:cNvPr id="0" name="图片 22"/>
                      <p:cNvPicPr/>
                      <p:nvPr/>
                    </p:nvPicPr>
                    <p:blipFill>
                      <a:blip r:embed="rId13"/>
                      <a:stretch>
                        <a:fillRect/>
                      </a:stretch>
                    </p:blipFill>
                    <p:spPr>
                      <a:xfrm>
                        <a:off x="1346684" y="2837540"/>
                        <a:ext cx="4352702" cy="2880000"/>
                      </a:xfrm>
                      <a:prstGeom prst="rect">
                        <a:avLst/>
                      </a:prstGeom>
                    </p:spPr>
                  </p:pic>
                </p:oleObj>
              </mc:Fallback>
            </mc:AlternateContent>
          </a:graphicData>
        </a:graphic>
      </p:graphicFrame>
      <p:graphicFrame>
        <p:nvGraphicFramePr>
          <p:cNvPr id="24" name="对象 23"/>
          <p:cNvGraphicFramePr>
            <a:graphicFrameLocks noChangeAspect="1"/>
          </p:cNvGraphicFramePr>
          <p:nvPr>
            <p:custDataLst>
              <p:tags r:id="rId14"/>
            </p:custDataLst>
          </p:nvPr>
        </p:nvGraphicFramePr>
        <p:xfrm>
          <a:off x="5995120" y="2834488"/>
          <a:ext cx="4363659" cy="2880000"/>
        </p:xfrm>
        <a:graphic>
          <a:graphicData uri="http://schemas.openxmlformats.org/presentationml/2006/ole">
            <mc:AlternateContent xmlns:mc="http://schemas.openxmlformats.org/markup-compatibility/2006">
              <mc:Choice xmlns:v="urn:schemas-microsoft-com:vml" Requires="v">
                <p:oleObj spid="_x0000_s1048" name="" r:id="rId15" imgW="3943350" imgH="2676525" progId="Prism7.Document">
                  <p:embed/>
                </p:oleObj>
              </mc:Choice>
              <mc:Fallback>
                <p:oleObj name="" r:id="rId15" imgW="3943350" imgH="2676525" progId="Prism7.Document">
                  <p:embed/>
                  <p:pic>
                    <p:nvPicPr>
                      <p:cNvPr id="0" name="图片 24"/>
                      <p:cNvPicPr/>
                      <p:nvPr/>
                    </p:nvPicPr>
                    <p:blipFill>
                      <a:blip r:embed="rId16"/>
                      <a:stretch>
                        <a:fillRect/>
                      </a:stretch>
                    </p:blipFill>
                    <p:spPr>
                      <a:xfrm>
                        <a:off x="5995120" y="2834488"/>
                        <a:ext cx="4363659" cy="2880000"/>
                      </a:xfrm>
                      <a:prstGeom prst="rect">
                        <a:avLst/>
                      </a:prstGeom>
                    </p:spPr>
                  </p:pic>
                </p:oleObj>
              </mc:Fallback>
            </mc:AlternateContent>
          </a:graphicData>
        </a:graphic>
      </p:graphicFrame>
    </p:spTree>
  </p:cSld>
  <p:clrMapOvr>
    <a:masterClrMapping/>
  </p:clrMapOvr>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2.xml><?xml version="1.0" encoding="utf-8"?>
<p:tagLst xmlns:p="http://schemas.openxmlformats.org/presentationml/2006/main">
  <p:tag name="COMMONDATA" val="eyJoZGlkIjoiODAxMTlkOWVkN2U0NmE4NDA5YjVlNGNjYzRmNjMzNmMifQ=="/>
  <p:tag name="KSO_WPP_MARK_KEY" val="98ed6159-2157-4f1e-93ce-769c1c3190fd"/>
  <p:tag name="commondata" val="eyJoZGlkIjoiOTc3M2Y5NzIzMDFlZjAyY2Q4Njk5ODkyYjFjNzBiNTQifQ=="/>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1.xml"/></Relationships>
</file>

<file path=customXml/item1.xml>��< ? x m l   v e r s i o n = " 1 . 0 "   s t a n d a l o n e = " y e s " ? > < s : c u s t o m D a t a   x m l n s = " h t t p : / / w w w . w p s . c n / o f f i c e D o c u m e n t / 2 0 1 3 / w p s C u s t o m D a t a "   x m l n s : s = " h t t p : / / w w w . w p s . c n / o f f i c e D o c u m e n t / 2 0 1 3 / w p s C u s t o m D a t a " > < e x t o b j s > < e x t o b j   n a m e = " E C B 0 1 9 B 1 - 3 8 2 A - 4 2 6 6 - B 2 5 C - 5 B 5 2 3 A A 4 3 C 1 4 - 1 " > < e x t o b j d a t a   t y p e = " E C B 0 1 9 B 1 - 3 8 2 A - 4 2 6 6 - B 2 5 C - 5 B 5 2 3 A A 4 3 C 1 4 "   d a t a = " e w o J I k Z p b G V J Z C I g O i A i M j M z O T c w N D E 0 M D Q 0 I i w K C S J H c m 9 1 c E l k I i A 6 I C I 1 N j I 2 M j k 3 M j c i L A o J I k l t Y W d l I i A 6 I C J p V k J P U n c w S 0 d n b 0 F B Q U F O U 1 V o R V V n Q U F B e l F B Q U F M S 0 N B W U F B Q U R r b l J T c U F B Q U F D W E J J V 1 h N Q U F B c 1 R B Q U F M R X d F Q W 1 w d 1 l B Q U F n Q U V s R V F W U j R u T 3 p k Z T F S V T V m N C 8 4 U G N n W W 5 M N 3 F n R m p w V 2 F j a n J Z e W F U R 1 R 3 U 0 N p S 0 d o N E F D K 2 h B c G J S K 1 Z h U 2 1 u V H p o c W J H S l Z G U k U x b V d s N T l T Y V Z x Z X J 5 b V h 5 a n A 2 V k N R U C t G V k p 2 Q 1 J t Q l V K Q U t q Z U J J N W V a L 2 Z 2 R D c r d 1 l u U H V B T V B o K 3 J U V n J E Z n Z 5 U E o v b j J j O G U 5 b W Y y W l F B 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X N r S 1 N 6 Z z Z n R T l u S 1 p M S V h C V U Y 0 Q m N E V E V v b k V v Y k 1 E S W l L N l R 6 U U l n b k F C d 0 k 2 e l o 4 L y t Q d 0 R O b l I w U U V S R l p y L 3 M x b 2 J H V n l X U m Z B c G p T M l l F U U V k M 1 B C R U U 0 Z l B i c z J T Q X d x U 0 V p S W p Q Z G x 3 b U 5 U Q 1 o 3 R 2 N D T 3 h 4 N T d E R X V Y T H N Y a m p 6 O E 9 K e W V u e m c 2 T G l P a S t V R m R Y a D E 5 L y 9 S V n I x c X p C e F l z W E l R a k N r c k 5 u e n l a M W R s e E V S R 1 N k Y k R v N 2 d N N 3 d m N W V a W W V u U 3 B m R D A 5 R 1 F 5 U T B S M E R 6 a z Z P b U w 0 O E 9 G W X R t d 1 p B R U F p a 1 V S M G N r a E V S R 1 R G N 3 N 1 R U J z R F R B U E Q 0 N D Q 5 M 2 R o e E V S U G V 0 Q V F N R 3 F O L y t 0 V F B q S U N J a T Y z W m Z K a l R x Q n d E d 3 p B d 1 J V Z W R 4 Y 0 J D Z n h k S z d N K 0 1 n S W l M c m R s O G 1 O R V J F U k V S R T F E M H d v U 0 V p S W l J a U l x d k Z o S W F J a U l p S W l L d 1 d F e G 9 p S W l J a U l y S m F U R 2 l J a U l p S W l N a H F N Y U V o S W l J a U l p S 3 J 4 W V N H a U l p S W l J a X N G a E 1 h S W l J a U l p S 3 l X a 3 h v a U l p S W l J a k l h a k d o S V N J a U l p S W l x O F d F a G 9 p S W l J a U l y Q l l U R 2 l J a U l p S W l z b H B N Y U l p S W l J a U l 5 R 2 9 4 b 1 N F a U l p S W l J c X Z G a E l h S W l J a U l p S 3 d X R X h v a U l p S W l J c k p h V E d p S W l J a U l p T W h x T W F I c E J y S 3 p z e U d Y e S 9 I N T U 1 O T N k a W d h Q 2 d v S 0 l K Z k w w Z E R R W U Z F N W 1 a b V p D Q T B O e F l n U k k v R E p K N S 9 j T l Y r b F V p R S 9 Q e C 9 y M X E x R F M w d U w w Z V c r O X R w c m Q 4 V j M r Z k p s e k p r e k I 3 N i t 2 a G c 1 Y 2 l U b X o 1 K 1 B h O W V 1 M 2 R X b T F x O F B Q d m p B b 3 Z h W m 9 x S 2 l B c E 1 u V D R a S 3 B i c G 5 k V n F E O W h w c j V 1 c W 8 3 Y 0 x 0 V F V S R V p C Z 1 R t b T R n S X l N R E F 3 W U 1 R R V p H a H N G b G k 0 d U x N V 1 h L R k R R M U 5 a b G N q e V h y b X F 1 O H Z C e n Z 2 L z g r M 2 5 q a k R m e n d 3 d y t Z T V d Q R 1 h j c z g 5 O X h 6 V 0 x S b 0 V U N y 8 v S E 9 q R C 9 3 T 0 h U c U U z M z c 3 V F d O Y V E w T U R v c U 9 q O G V T V F Q r S 2 J i N z V C W m 1 Z b S 9 1 d S 8 v Z 3 R 2 d n Z u b V h l d G 5 a M m Z q O U 9 u V E 9 I M z Z O R 0 p q W T g x c W 1 5 S G E r b H N x b G V M Q W d R T 3 d z V 2 1 m W G J j e n R x b W x z W F N s b U 5 Y Y W J w Z j J p c k c 5 d H p j U k V W R j N 4 U C t T V n E 2 M n R o Y k h q e C 9 I N H N X T D h m U F B Q K 1 B 5 N W N 0 N m w 2 K 3 B x V U Z 4 Y 2 J G W m R W b X l y c m x 1 M 0 x n Q m x V c U Y w Y U 5 I b z J m U G 5 u a m d n U W Z 1 V 2 l Z b E p R W E p 5 Y 2 x H b C 9 t Z i 8 v d 0 h H e m R 1 U k Z S V W x N Y j B r c E l T M U 5 i V z R v V V h Y b 0 N U a 3 h Q N j l 1 M k w 0 T 0 J n b E p h V 1 F o Q U V T N X R p c 2 5 2 U j M 1 M n h U W F V 4 T n B h d U Z M T X U x a E F q R V J G U m Q 4 R 0 V 4 c 3 A 5 O D g w M 2 V P e X h 4 N k J R S 0 R C a X h B a U R a M m 5 V Q i 9 F S 2 h R S n l 1 V n l j M 3 R 6 Y 2 p N M m J O e U 0 0 T 0 J o Z V h s N l l P S E V p d G 0 z Y n B u S E d R O W U 2 Z V h s N W l J e U 1 o S m V Y R j B K Q 1 F u R H k 1 R W 1 q W W p l b X p w Z G V l a 2 x y b m E w O T h j U V R S d F d u d G 4 z N 2 R v d 1 l N U U x E a H c v W G 1 Q N 1 l Z N D l o N E 1 D Q j J M U n B F N X F h b W x C V l Z Z W H Q y N 2 R q N H N T S m t F Z 2 t K d F V C L 0 h r W l Z F N U 9 E c 0 x D d 3 F C U U t E Q i 8 v b n h V V j F l T H k r a n J P M j M 5 M 2 Z i U 3 F x Y W 1 K c X h a c 3 d i K y 9 2 N 3 c 5 Z l Z G Y k d 3 c z Z 1 c n F O S m J O e m M x R l p H U W t 2 T D I 5 T V g z N m R G e T Z k R W x 2 S F F D d 2 Q r O W V q Q j g v S G d x R l F t Z X l x Q z Q v S X l N R D Q 4 Z V B 4 N F F K R T V D W G w 0 Z m R 1 M 2 Z E M z k 4 Z m d Z R 0 J P S D c 4 d U x p O H Z s a j F 4 Z E t X d n V Y T 2 5 U c 2 5 0 b l h h d E d r b 0 t D Z 3 d 1 d j Y y V k N v V j B 0 T F N F Q m 9 h S 2 8 3 U F M 1 Y 3 V p Z T F P V D A v S D J M R m p r W n l j Z k 5 k M j B S V 2 p N Z H R M W D d u b T d t d E V S R V R V e m N o a 0 1 r R W 1 r d 2 5 k d 2 N 5 W k 0 0 W F B Q d n R N R U F S Q n l N e k 1 G T W F O R 3 l j M E 5 6 Z n J Y U D d j d V h P Q 1 R D W V R H a H N i T m F h d l d M R k N t R F p 0 b W 5 E N T h t V 2 h 1 Y m x a K 1 B I S E g 0 V 2 d v Q 0 J o O C t i T k J 0 Y z l j d V N J Y 0 9 I Q 0 J h R 3 h z V k Z J V G s 0 V 1 F r S k N O S m F 2 c j Y v W E d v c 2 x k U n J i c n J h S 2 l v c U V z V 1 B I Q 2 p k d T N O Q W F Y M 2 w 1 d W Z E e X l 5 O E x B U U V C Z 2 8 r U G o 3 Q j Y 5 V 3 F O L 2 x T d k k 1 U E p C R D g v U D J I S m t p V k N W V l d W M 3 B n V 0 x s d 2 8 z T H g 1 V T Z p b 3 F C Q W l J a U t F M k 5 o W W c z M m 5 x M D F 0 W T M 3 d n Z m Z U V s M T k r V 1 N n d k x 4 Z X F x c X F F N k 9 o b 1 l l W E t s W G Z W Z i 8 z N m R h R 2 1 w a 1 o 0 N D Q w M 2 h J a U l D T D E x W E x 0 M l R a R E p a R U p 1 Y n E 1 U V g x O H Z u R D k v W G 0 v N z F x O W Z M O V R Y M X d 2 T G x 5 O F h B Z 0 l D a E 1 U R V J L R y t 2 b D V J U 0 V n U U p r M m F K Q z Z 2 T D F a Z H N l a X J W M X U v d l B Y V 1 c w S k Z S W V Z R V T F N a n p K O C 9 Y N W c r Z m J y U j l i Z W w z a D c 1 K 2 Z s Q 2 M z T 3 p j U F h x V m V I M z M z O F g 2 N H F O a l J Y c T Z 1 c U V X N 2 R 1 M 2 J W Z G R M W E Z t T z J s c j F 4 O T Q 4 V m F x Z m V u e n Y 2 L 1 F F U k U x b 3 R u Y U t 6 W T F h d F h j Z m 5 5 W l R 6 M z N I T U F n T E Z q e C t M M j d k c z R j Z U t F U 2 V W V V Y x Y 2 p N e k 1 U U z V j d X h a Q W h R M k J y Y X d z U E R 3 O U V S M G R q L y 8 3 O U J 0 Z j M 5 L 2 V I d T d z N 3 J s N j l D a 2 R I U j V T V 2 x o c T h P Z C 9 T T 3 M y V m 5 K e U 1 s M T k r R 1 E 4 K y t L R F c r V C 8 4 O E F P d V h M b U M 1 N T k v S H I 2 K 3 Z z a k 1 6 T V N a T T J m R S t V O C s r U 1 J 5 Y 2 5 L U W w 1 Z U h y V n U z N H J m Z m Z z T 0 t G U 3 Y w M X Z u N j Y 2 K 2 p Y N z k r Y 0 h O e l E x U l V s T V p a Q z N Q N l R x M n F x Z 3 B m Z i 8 w M U Z p O W V E S 2 x V a W o 1 O S t 1 Q 0 Z G M T d B N G N P S E 5 a Y W J O M j h l W E Z 4 Y z R P e n N q U E R 3 Y 0 J R V 0 Z 1 c T k x N m h u e j U 2 U V N D U W 9 M e S t I d m I w O W h n M G J w a m V P R 1 R O b X d O N 2 V I a E 1 u V G t S b F p T V 2 l v c U p n Y j I r U E N S T W 0 0 T n E x Y T F B c W x V Y k h h c W 1 Z b U J p N H V i b k I y Z G t a R V J F U n V I c j F L b F F x b G N u M T M 3 c D F D M T k 4 O F F X V 0 w x K 0 9 w N T k r R 3 J h M n R u Q j N k O G R E R H o w a 0 x q T n I x a X c 0 T 0 R q Q T B k S F J x T m l N a l V G Z n V a Y U 1 G e U l p b 3 U 3 S 3 R y T U R J U E 9 s c D Z k R E V B U T g v L 3 p 6 N H J U R 3 h r W m t a R 1 J n e k p n e F J w Z F R W b F l H U V J E Z z d 1 N n V N W D N R b 0 V H b 3 J L e U V T c V h T Z T F Q e X B r M m J r S j Z l R G c 4 U E Q v V H E x U X N B R E 4 2 Y 2 I y b W Q 1 a m g y N 0 J o K y 8 v M T N o S W V I Y T U x L z Y 5 W X R y R j I 3 R m 5 G e G N R Z 0 l D Q U F B Y k 5 p d 0 F Z b U p p V G g 0 O E N B Q W 9 F Z V B I d W p S b 3 d j Q V l P a l F v W m c 3 Z H k 3 Z W V 1 c 3 R 2 Z k c 2 d W J t S j c x M W R Y Z E h R M E N B d W I w N 2 Z x W l d Y b D B N U U J F U k V S T n c x c j d t N V d Y e m Z P b m x 6 Y 2 5 L Q 0 l B a G 9 h V 2 1 C b l o y Z D F u S 2 x V a W 5 p N C t P e G N l T k c 3 T n E x Q z B 1 V 0 x J R 2 5 w N m Z P T 1 B y M D Z R T U F z T G U z Q n d D N H V M Z 0 F n T m d l c F Z K c E 1 O Y W V Q W H N h Y X E 1 U l h G M W R 4 Z m N P R G c 1 a V c w M n R 2 N 1 M w R k V x b E V r T 0 h E d F Z a M T R B Q k E w e U t 6 Z G p 0 c G E 5 Y 1 M 4 W U x F U k Z S Z D h X R X h r b 3 B s V X A 4 O D g w M 2 V P Z W R k e k I 2 O U d o e C t y b H o 1 N 0 J p e F F w V V Z W V 2 h i O S s r U n B X b F B n Z 3 N L a X J D V T A 4 O U p V N H Z L U 2 1 C V k N y V m 0 x a V V s S l F n T F M w T i s v Y n R n N 3 U 3 T z A 2 Z V B J b E R o d z U x Y U o z b V N r O V B S M 2 w 1 T 2 N h T k d 3 Z m d 6 d 1 B C b 0 t B Z 0 p D V W x v V i s v Z m 1 o c 2 J O U z Q 1 O E h Y M X h l N 2 Q r L 1 d t Y k E w T l R X a F Y 2 O W V l d U 9 0 c T Z z V E Q v Y U x p b 3 J n N X V Z R 0 d 4 c 2 J z L 3 R P c l Y r L 2 Z n Q 0 F y S 3 d z O U 8 v Z j M r a j F q Q k V V R k l T Q W d B Q 2 t w S 1 J n N G N L R i t Q N z c 3 e T B x c n l O a j d Z a j Y x Z n R P Y 1 h H e H p q T l V w d D V Y W l d 3 T X V z c T F k T H d R R V J G M V Y 3 e m t 6 R X I 5 O E 1 N U H F L b X B R W E J 3 T U I 1 K y t H S H h G U m d Z Q 0 N j b k o z e n p 6 V G R h M T N O M m R n W U E 1 T 2 Z u b z d h M k Z z Q 2 R i O V R I a l J 1 S H h N U k V Y T G x 5 Q l V x b E V 1 Z l B u O G Z I S D M r T V d i T m 0 2 V j F Y Z m J s T F d W a 1 p h b X R y c 1 d m U E h x U G l O N 2 J P O X J S d T N U c W N P S E V D e D Q 0 Z H c 3 R m p 4 N 0 I 1 O D J Z Q W R 4 N n N v R k F v T U d q U U l E Z z d P M l A 3 O X U y b 3 J h M 0 Y 5 Z X Z Y c 1 h 2 M 2 J z a G t N a k Z o T 1 h M a 2 l Q a n Q v Z m 5 6 N T V H U 2 t v S k p r e W J w c l R j M U 5 S W D E 5 Z l V v S 2 l y Q 2 p o M D d F Q k l T Q X N C d z M y b n I 3 O W F r V W l s a 0 1 o b V N r N U 5 S V V Z F Q n B W S 0 p 3 c 0 p D N U 9 Y b E d k M G 4 y d W 9 v S 3 l 0 R G Z u N C t K Q k l K Q m c 0 Y 2 l L Y W 1 K b 3 V m O G 1 a T X J J Y m F h K 3 B 5 c H R i Z m R u a y 9 Q e j h r S m l h a X N M Q V F T c V V T b H k 5 Z l J t b H B x V k g x Y V l 2 U j B 1 M W w 3 c j V H U k V U V T N U R 2 h z V k l a R 1 J u d z h 2 S 0 N r N U 9 U e H Z R Z V B Y b 2 d J Q 0 J B N T l Q T 0 h u M z B V V X l k T 2 h V e E 1 U R W F s N n J G e G N W Q k x w Z G o 3 d H k 1 V U N n V V d M N T h P Y U t p b 2 p R d X o 5 S z I 3 d U R C Z 3 h F Z U h v N E Z D e F p n M X F 4 W j h Q S H h N Y m 9 O e H R S c E R M b G N m d G R U c G R S b l d T b 3 J L K 0 h s N V l Y S 3 l r c U Q 1 Z l R 1 M 1 J z c E t T a 2 9 L Q 2 h B W U d B Z 3 B r K 2 Z q d D Y 5 Z T J Q V n F s W G l N Z 1 V G Q m V K V H R C W X R X b 1 F K R X l i Z 3 J i Z m U w b H V 1 a D R j S E p r K 2 V q Q m R m Z k J F S 2 h R S 3 Z 2 d m 9 x Q U 1 O O X A y d G J 0 Y l o 2 O V d y W T J O Z 2 d M Q 3 d N S T B l T 3 h N c V Z L M D F L U H J U V m 9 W U X F F U m N Y a D V F a l I y T H Y z c j F J U 0 V n d z Z 5 b H Z w c 1 p x V E h 0 T l d j N 1 U r d H R L V E V 6 R T h P S E R 4 U j l h W G J s e U p S b 2 J H N D J x U z F l T W x t d 3 Z T L 1 k x S W l L a T d z e n l v e F F y c E g 2 a X p 1 b l R w e n M 3 R k 9 w Z 2 h 3 N G R R b F p X R m x K U 1 V 1 N T U z U V V G Q l l p S 2 l r S j J k c l o 0 e V J r U m F W S i 8 r W E R t e k p u N z h 2 O F J F U k Z a a m 1 k b 3 F G d k x 5 O H Z E e E l r V E 9 6 c 0 1 J a U l p S X V v Z 2 Z D Z 0 F k V 3 Z 2 d m Z k Z V o 0 Z E F S R V J F U k I y S U N R M V J C e G s r Z k R n d m F 5 U W l J a U x x W U x 6 a 2 p J a U l p S W l J c k J Z V E d p S W l J a U l p c 2 x w T W F J a U l p S W l J e U d v e G 9 T R W l J a U l p S X F 2 R m h J Y U l p S W l J a U t 3 V 0 V 4 b 2 l J a U l p S X J K Y V R H a U l p S W l J a U 1 o c U 1 h R W h J a U l p S W l L c n h Z U 0 d p S W l J a U l p c 0 Z o T W F J a U l p S W l L e V d r e G 9 p S W l J a U l q S W F q R 2 h J U 0 l p S W l J a X E 4 V 0 V o b 2 l J a U l p S X J C W V R H a U l p S W l J a X N s c j N h M E x U Q U F C M W R Y V 2 R I U W N S M F g y c m 9 h R k I v Z l o y W j h a Q l J F V F c 3 Y j V N Y U F S Q n V B Q U F 2 L z c 2 Y T J l S F F r U j A z e W 9 y S 3 d N Q U N J T H d T e W V I U W t S R V Z 1 e S t U R 2 d B N 0 F D Q U 5 X d l c 0 U E x s e T Z p d n I r L 3 N l S W l J N 2 h z T k R R M j R l d l V x a 3 B P V D F a U C s w W m 5 4 R U J H U m R a T j B k Z 0 N k c E t l b n A r Y z N F b 2 x r W E d j S F F r U j B u O H R 0 Y k d 6 M H U z R G h R b E 5 u Q j B K R V J O Y X B S M m N I M E V s V T V l W G x l L 3 I z N z k 4 Z 2 t V a m N B R G d E N k 5 u W l F S R V I z U 2 R 1 Q z R K U U N P Q 2 p w c W F t d n p P W k l T S W l J c m 9 Q e V d R e V F T Y V R D W j B k Q n h F U k V W R m 5 1 b C 9 2 b 1 N F a U l p S W l v b T Z B Q 1 E w U k V S R V J F V m t 0 S m p S R V J F U k V S R 1 M x b U 5 B U U V S R V J F W k h W W W t K R F J F U k V S R V J X a X d r T k V S R V J F U k Z a T F N Z M F J F U k V S R V J r d F p q U U V C R V J F U k d S M V d K Q 1 E w U k V S R V J F V n N 1 M n N 3 T W d J c m 9 Q M k 1 w a 3 N o Y 0 Z R W G d G d 0 5 N U 2 l j U 2 h z d 0 1 p S W l L e V F J T W d D Q m N B N 0 R o N z l 1 e i 9 B O U R j b W N I d 0 R B M F J V Y 2 V 5 b G N s a 1 h 3 T F l J W k Z J Z k p q T U V C R l J O M k F 2 a 1 V o R 1 N D U 1 N q e n c 5 U G I 4 Q j B M T X p n K 0 V a R 2 l L a U R p U 1 R 5 V j R F T U 9 X e H h 4 N 0 Q w c V Z M O G Z q a m o 4 U E p 5 Y W 1 6 d 3 l J a U l q S m J Y V j B k Z n Y z M V Y 2 e F p z d 1 l Y T D E 0 Y z U r b n A r Y z d a c z J l V E 9 p c 2 V u c U V o S X V w Q S 8 z Z V p H W l l 1 W F F w U F Q w O G 1 N M F J F W l B V Y 0 h S M H h m U G h 3 T E Z 1 M k R B Q W d r V W d p T 2 p N Z U p q U k V S Q j N y Y V F C N C 9 Q S E h P e n N P S W l L a W R q V m d 3 Q U Q x M j c 5 M l p o e E 1 h S W l J T 3 B E N m 5 o b W V t U 0 V p b 3 U 3 R 3 d V R z h M Y l I z W j h i Q m h J Y U l p S W l J a U t 3 V 0 V 4 b 2 l J a U l p S X J K Y V R H a U l p S W l J a U 1 o c U 1 h R W h J a U l p S W l L c n h Z U 0 d p S W l J a U l p c 0 Z o T W F J a U l p S W l L e V d r e G 9 p S W l J a U l q S W F q R 2 h J U 0 l p S W l J a X E 4 V 0 V o b 2 l J a U l p S X J C W V R H a U l p S W l J a X N s c E 1 h S W l J a U l p S X l H b 3 h v U 0 V p S W l J a U l x d k Z o S W F J a U l p S W l L e V d i V 2 N I U U V S R W Z 5 b 2 9 L R U J V V k p U R 3 R P Z W Z m e D Z 4 c 2 J G R 3 p a Z k w 1 W G V W N m V 6 c 2 p I L z k 2 M T h k R X E 4 M j Z o a X p z N 0 5 o Y j I 5 d l Z o a 1 Z G U l d Z U F h z M j l 1 L 2 Z E e H N i Z n Z k R 1 J F U z Z N Y U V o S X V x Q 0 R D V U R 1 d W F m U G 4 x Y T Q r K 2 t w S 1 I y a i s x Z W t F c W x P S E R n U U d l S F F V U k V W b 0 J m Z X h F U m R W T k 5 U V T A 0 Z E 9 n U V F r S k N P a n N V S W l L a U R z T 0 V o b 2 l v b X p w N j l D a G N Y V j B 4 Y k 5 n d 2 5 j c z B O V F Z o e l p v M T h Q Z j N o N i t 2 T D J K a l k x R l h W d 2 N B M k x k d k g v e j k v V k Z i V 3 d z Q X l N L 1 B 4 N m h S b z F C Y V d n b 0 F V S 2 x V U 0 V 0 T F E y a G 9 L T H k 4 d k R C e D R r U m N 1 b l J K b y 9 5 Q 2 d n T E k 1 W E k w T k R U Y 0 5 h M n B x U W t B c 0 h m d l h v d 2 Z Q e D R L a F F M S n l j b G E x M n R 1 Y n N i b X p a c 1 J I Q n d z M X J W d D J 6 Y W 9 W Q 3 F O N V h O e m N 4 R V p H U W x 2 Y j I 5 T W 5 6 N W R J e D V 0 O V Z S V V Z H R E t s Q 2 x p T 1 V S R V p I M l k w Q k F S Z F V H a l J v M 0 M 2 T k d q R V J z Y m k r c n F h c F B u Q T h E Q m d 3 Y 0 5 u c D F K U 0 V q Q V R 6 L z l o T D E 3 O X l J e k 1 4 T l Z W V l Z Z d D I 0 Z E F D Q X N M Q X l Q U G Z Z W X R t L 2 Z E c F Z L a F R W c j F t R H U z T G w 0 N U p G S E F B Q W J O b X p B L 3 Y z N 0 V S O G Z q N X l j S E t T b X B x S l B u e j R t d G J P a 3 B B U n I x N j V G U W t J Q 0 R o O C t q S 0 N n S U s z T E p T W W 0 0 d W p S b z F p L 2 Z q M X l j b k t R b E p T R X I 3 N z Z D b H U y Y k 5 G W W J 2 L y s v V W h K U 2 N G M z M z M k g v d j M 3 S X o 0 K 1 h t O D l V c W t V W D M z M U Z l L 1 R J U 0 t 5 W X Z 3 R U p 5 T H F R c D U 4 O G t u a z V P U W d M e T h Q V z d k d X h X K y 8 v W V l W S z F Z W V B W K 3 R v c U l D c D A r Z n h z U 0 p F M 1 h X V l Z W V m h h K y 8 v a H F M R n k r R 1 Z D c E Z u e j U 5 O E 1 J T E w r R H c 0 Y 0 1 B Q U l s R W d t W E x s d U d y c j c 1 Q 2 F t b 3 F I Q n d j T U d Q R 0 R B R E F y V n U z O E 1 V W F g y R D U 4 d V Y 0 K 3 V t b l l X d H J D M 2 Q z Z H p 6 M D B F T W 1 0 Y m R u e j U 2 U V N D U W 9 M e S t I d m I y O T F y T k o x Z F h W e U 1 6 T X h O S 2 x T e k Z r e U J E W T J 0 c k N 3 O E 1 E M G R I U j J M O S 9 2 O G F 5 O C t i T m c 0 d U x D N X l k b l J F Z U h v N 0 N 3 a 0 t v V k N x a j Z p R W l J d X Z F a E l h S X F B d n A w Y U 1 I S G 5 q Z 0 F m V G 8 w U U 5 E a H c 3 R j N M b H p j Z k x r U 2 Z H U 0 t F U H o x V E l 6 T S t I b D V Z V U h I M 3 h R W j E z b D V l V V F C Q U V S R V J H U X k r V 1 F 5 K 1 d Z U D M 4 K z Z 1 d n I w Z H p j R E F C d 2 Q z Z k h 1 S E h q O E 1 r b m 4 r R D E x M S t I U k N J Q k F K U 1 d s a 0 t w V k d M b z B L R V d 0 V m N x b F N J K 1 B o N m J O M i 9 H O U 9 u V G N m Y n M y Y n V X S 1 N z c m d 5 Q U l j S G Q z M T V n K 2 F O Q W d W R l p X Y X J T O W R Y d W R u S n d n Q 0 F K Y V d s c U 1 x b 2 V J a U t 3 V E V 4 b 2 l v a T Z z c W F r S n Z Y c j E w b m x K b E s 3 N U d S a 1 p C a T g z N j l l d k h 3 Q W d L e X N M c D A r Z j F u a j E 3 T m t U d 0 o x T H R Z N G R P N F p 4 N D h a a H g 0 N G Q 0 c n A 5 K y 9 Z R k F C U V h G K 3 V 0 d z g 3 T 0 R n Q n c r L 1 p 0 Y 1 p y N k h o M j F v S 0 F n W k d S a 3 d N d k x D d 3 N Y T H J 5 c k R G Z F h W d 0 J B V V Z H U n h 2 U 1 N r a E p J c F Z L a k x 4 Y 3 p W Q T h S R V Z r b k p q U k V S R j N J a 1 N O S H h M T W Y 1 O C t m U j B w S 0 N p W k 5 t b V Q w Z k F B N G M r W U 1 h b X B x T U h y M G F M M T F T Y V Z T e U d R e U p D Y 2 5 v N k t p Q W t x b E V v V 0 Z o Y 2 p M e X d O d z U 2 Y i 8 5 O T U 3 R D l P b l Q 4 Z U t G U 3 R R V 0 Z n b 1 B r c F p L c F h D e j g 4 U G l Z b U p L Q 3 d z a E Z L c H h P W E x s O F V I Q n F n T k h q d 1 k 5 d m I y e U 1 6 T U J B Q T B O a m J p c z g 4 K 0 U r Z V h s W l V o U H o 4 Z k V v a 0 V B d 2 N P U k Z O V E V 3 U k I w Q 2 p E e G N V R j Q 4 Y U 5 R M k p p S X E 1 Y 3 V T S z I v Z U 9 Q U D h h c 1 d i T 0 0 2 b G R q N m l F a U l 1 d k U z N k V o S X V w Q 0 N n b 0 s 4 U D c 3 N z Z P a G 9 R R n V i b T R J Q 1 F u Q n E 2 K y t h d l I 4 Q U V o U F Q 4 Z H p 6 e j B u b m 1 Y U l o v W H E x V W h L U 2 t K W V d C a W F t N X Z o N 3 U 2 T 2 1 K Z 1 l B T U R P b l R 0 e D g r W k 4 v U G Q v L 3 p m c z d P d 1 F F e E 9 E M W F 0 W F E 2 R l F R Q 3 F W S W p F e E V S c z N i c 1 N j T 1 h O U V g x K 1 B 3 W U 1 I S X p F e F V h U D h Y c j E 2 S V R F e E V j b k p 5 Z m p I U C 8 0 Q l Y x Z F g r U H Y 3 S X p j M 0 Z 3 Q 2 d W Q 2 9 S R n h l S D B 0 S l N Q U E x J S T B o S V N C Q X Z h M n N 0 T G k 0 T 3 F h b X B t R H Q z T H F x c n F 6 R m d 3 Q U J F U l V V a E x D e k 1 x S D d W V l U 5 R l J R V 2 l v N l B 4 U C 8 v e l A z d 3 d B Q k d S b G J y N 3 Z 3 W V J X U V d a V E N Z Q X d K a 3 p a N 2 d m Z D J I c T d k V D J C e S t K a U l p N k E 3 b G N E c U J 6 a j B m N G R S U V J F U k V S R V Z r d E p q U k V S R V J F U k d T M W 1 O Q V F F U k V S R V p I V l l r S k R S R V J F U k V S V 2 l 3 a 0 5 F U k V S R V J G W k x T W T B S R V J k b U V x b F F u N S t Q d G F 0 V z R l V 2 x o Y X Q 4 e m R z M k F C L 2 Y z K 0 1 H V E 1 H S 1 N r c E d y K 3 Z V b H h j a k l V T E Y 4 T G Y z e D h L a F F M U j B k R j M v V m F N V 2 t G Q k F l U n l P U m 9 h R 3 R v b G R u V j V U V T F O N 1 Z L T 3 J y Z 3 F L a W 9 3 Z W Z K a 3 F G U X F p K 3 J w S 2 p J e k 1 4 R W F H b 2 9 S S T B i Z 2 s w O C s w W m l u c X k r M D l Y V n p j e k 0 r K y t 3 e l J F U k V 3 T W Z I Q j k 3 Z T N w Z 3 l a U X A r K 3 V r b m s 1 W n B E K z A 5 d G t 5 c D A 5 T H h S N 3 A x d D M z U D N E R m p T V D k w d H o 3 c 0 x F e G 9 p S W k 2 c 0 9 l Z W V 3 N k x G a T N D N T U 5 L 3 J 2 V W Y z c W V m Z m 9 v V E o w N W d 6 N T Q 5 M k x G a k I 5 T F Q w M 0 h 3 N E V G e C 9 y R m p 4 L 0 R N T T g v Z z R N R 0 R 5 T X J L Z 3 A y Z E h a W X R X M 1 l 2 b T l E a H B G S X B E a H c 0 W V B C M 1 p J c U x p e k Z s e X B R d W Z Z Q m J Y b D Z P O T k 5 L 0 g y K z g 4 U V o r K 0 9 F S H p K Z 3 h 3 N n h 5 Y n Q r K 2 p k b X p a K 1 B J a 1 N O N D k 5 M T N j Z l R v V V J 3 N W N n U 0 x G e T l H N z k 2 O W p W N m 1 N O X l y N 2 R U Z D Z 1 b U 1 H S X p k O T B 6 V k Z m c k 1 G S m I w U T B m M T R m M k d Q N n h K U k 5 T R n B h U 2 t v T G 0 1 R 1 Z G U l V W c m 4 3 O X U z R D Y r L y 9 q c j Y 5 K z h Q Q U p n e V p R c X l z c k l 3 Z W Z K a 0 F N R E 1 t V E 0 x L 2 x I T 2 5 E a 1 R j K 2 Z P a F V x b H V 1 L y t n Z G J V M U t D N H V M a X p 3 O U R y e G 8 w Y l V L b F V H R D E 2 T k h y M j d H b l V q N k 5 x a z V x Y W l z Y k d S d X p j d V J O M m R u W U F B R H M 3 T z N o N W V a b T B U R 2 U 0 V j l 1 c H U 5 W F Q x V 0 1 3 a G J Y R l M 1 M 3 Y v d n B 2 U m t S a 1 p a N T Q 0 Z 2 1 k O D I 3 Z X Z J b n k 4 b k l N S H o 1 Y 2 5 Q Y m t r M C 9 p e X B V c j R 0 O X R r N W J L e W t y M D d k d F h i e k p 6 N 3 R 3 N V J F W k d 3 d H Z i R z l P b V R V T k J R W U U 0 T H k 4 d k Q 1 R 1 J r Z k R 5 O G t K S V N B a E 9 u a n d w e n F 1 d H J j V 0 N C U X Z n N C t P R D R P Q m c 1 T 2 J t N m 0 y Y n Z y S k 1 p Y X Z 0 N V V 4 N z k r N 0 Y r U E h q b 1 Z B b 2 t K e W N M S z Z 2 V G d v V k N v W D R R M 0 R B b m N 1 d U 5 t L 2 V q T 0 R n W U h o N W V X S G l 4 S W 5 Z d G 0 y Y m V F W k 1 Y W D U 2 Z W p y R 2 p o M k w 1 T 1 J r V k Z a V 3 d 0 d m J H e m s 1 T 1 d J N X Q y L 2 Z o c C t m b j g 1 M k d L b 0 h B R j U 2 N l N X d E 1 a c W l w Y V V G Q n c 4 Z X h L d X Z 2 a W 9 t S 3 V Z c 2 8 0 d T I v Z 0 N B c H F Z b X J G b X p C d j c r L 3 Z E M T l V V n N i Q 3 p x N n V x M G x x R n Y y K 3 Z h V G 9 i S 0 4 z W D h h Y X Z I M 0 x h W j J o N T F Q U m t a R 1 J n L 2 Z q d 2 1 U S m l B d k x 3 O D d O N j l H L z c r L 2 d n T U R N V H g 0 O G V O Y X J 1 N n J O e m N Y S E g v b U Q 1 O U 9 p N W R 1 b V N 3 V D F 0 V G w 1 T 1 R r N E 9 3 c 0 R B b 0 Z B c k 1 u e j h m M W R Y V k 9 2 d W 0 3 Y j V u e n I 1 a z d M W X h w b n h 0 e l A z T U 1 t V W J H Z n N a c E c y N n V Y M m 9 i M 3 N U R V Z r T m 1 V d 2 1 x S C t G b n J v d T l Y Y X l 4 T G x 6 N X d T W l R D W T B O a l p x V F A v c H A 1 O E V t V X d t M U 5 i V 2 l 0 U E 9 u R G t q e U d R e V F h b F U z b F Z P Y z N P e k 1 I U G 1 U T 0 d q a n o 3 U 1 c 4 O W J i N z B s V k Z S V U N E V T F O Y 0 w 4 K 2 Z P R j Z k T 2 5 p O H N j T 1 h K R X V I R G h n d E R Z M k N n a 0 p 5 Y 0 x J U 0 V o N H J 3 M z M z e F R l U F h W V j R Y c j E 2 O E w x N j l m R i 8 3 K z k 3 O X J q Z H V Z c 2 t 5 S l N 6 M i 9 2 c j V l d U h i d G 1 p Q 1 R 5 W V R j M 0 Z 5 a H Z y N W V P S C 8 r d k 1 G K 1 h M R m l o V E J 0 M m p U a D h 1 W E x R b k 5 6 c y 9 E a m p 6 O E t R V U Z C d 3 V i T m 1 6 W F d p N D J O R m V y c T Z v U m J 0 M j R K Z 2 l B S W l 4 Y 3 Z G b U p q W T h W e U 1 q T X p o W k N R R U V H b F V t b H R o N k Y 2 O U 1 Y W W R u N T l m Y j N X N l k y T m p j T F Z x M W N G b V V 3 b T N M a H h R M n N a Z 2 l B W X R Z d 3 V 1 d n J q d m Z m Z U U x N S s r V 1 d o d k x 4 Y 3 F L c X F F c U t q b z R X V k s x Z H F q V n Z m d H R m V k I v c k t G d 1 R U e D U r M m V z e H B t e m 5 0 V V U 5 Y n Y z N j l V R j l m T H l 4 Z n Z s d 0 l D Q W d R R W h N V G h m c j Z l a U V o S V V H W U 5 H b V N V V z F Y b D d W d z R V T G g r d l h y U W s x T m p m R E d H M j h J R V J F U k J 2 d F V X M z h z W E x o U X V I b n p w b E J S V V N G R V J F U 0 l Z M X h i M z d U Z H J 1 Y n V T O F p z R z J Q S z E 4 Y m N 6 e X h U d H B F e G 4 w R z Z w c H Z i a C 9 x M j k 3 M 1 d G W T V I Z U l h R 2 l N a E t L W l Z L Q U p w b l l X e H N i Q 0 N S U 0 x R d X Y y c l Z L d G p Z M k 9 E d m Y v K z c z b k p q W W 1 M Z z V 1 W U d a M m R u U k V S R T R P c l Z x K 0 s z Z y 8 3 K y 9 u Q j N k O G Z W c T F m a D Z P a U k w d E p T d E x T M G 9 M S 3 l F c 2 V Q S D h l Y m I 3 N E p G e G N Y d U x p N D R K V l h Y d E Z i a j Y 2 e X p J b E x y V 2 Z Q b n B C S U p D Z 3 Z M N G U 5 d l Q y R 0 R S d W 1 O N G J x N m 1 w a 1 p t W m k 2 Z E t s R 0 R K a 0 N H e H R i Z U h o N F l I b z Z H a n M z N z l m W T l s W n M y Y k J 3 Y 0 V C a m 8 2 T 0 F J Q 3 d z R E F j U F h w V S 9 H W T F J e U 1 E V T Z k T z F k c i 9 w d F J q a k Z H a l J r R X V s N H V 2 M X B j a 0 5 q Y z N B d 0 J z Y l h W Z l Z X N 0 1 N b 2 E w N 2 8 r c X F p c D g v Z l h Y V 0 x 4 N E 1 h U l N L Z n I w N l l N W F h u Z 0 J o d z h m M X J x d X F k d m V V U G 5 t a k w v M m J K d X A 3 V k d i T V d N R z d P M 3 R N W E h p U k Z S V 1 Z p S X F L Z 3 I y O X Z h W U 1 H R U N y b D I 3 Q n F W U 2 F Y V G Z 6 c H M z R H k 0 d U x u Q j J k a 1 o 0 Z U R n S 0 N 3 d k 5 1 d E g 4 O W R k Z l I 3 O S s v Z U R t N W 9 h b 3 F D a U 5 N M F Z 0 K z Z Z M V M v W W x Z N W k 3 R D F u N m 1 X W E 1 O b X B O M T J l U U 1 a O U 5 w c l N 4 d m J a M 2 Q 4 R j d h S W l J c k p T e n N 6 T 0 F P O W V i T 3 p n N E F M a n p E N 0 Z Q b n o 1 M 1 h W S z J Z Y 0 1 H b k Q x N 0 Z 0 d T N i e m Q 0 a V p H c n E 2 d j Q z c 0 h C Q V l J Z 2 9 L V 2 x C W F o y Z H R p M G F S U F M w O V B o N G V H Q l h y M T Z B Y m p 6 c E x X S 2 l n b 0 F 3 S 0 J C Z z h S M U R S M n M 2 Q 3 J M M U x o Y W s w c W x p S S t Q e D h h T k c 3 R n I x e T R z V 2 J J R W 5 w N m V P c 3 N z S 3 l 1 R E l B a H d k M 2 Z Y b U Q 1 b z B D Q l V W b F p x e E R O Z 3 d B Q 0 5 a Z V J 5 T 1 I 1 N j Z D R W N P W E l F Y 3 J r Y 1 A v N z R J M W F 0 V 2 1 W M l B h Y m M w N V N k b l E x N 2 U z d n g 3 N E t D Q W p H c G V l a W h o e U N S U 1 B E e n p 6 L 3 J 2 T H p J b U d X V V N p V 2 V m Z l p a O G U 5 b m 4 z M F d I M z M w a 2 Z o M z Y v N G 9 M e S t I S U F p S W l J a T R x e H g x O H R T Y X F k d m V V U G 5 t a k Q 5 O V R H b G J 6 N T Q 5 V F c 2 U F d w O C t m U U J B M 0 p Z d U x p N E F J S m F o V k N x T j d 0 c 0 h I M 3 h R Z k 8 v a z V L U 3 g z N X J D e m M x T m Z P L 3 E 2 b 3 F H a G d h O S s 0 R 2 F K Z n V T T W N 6 Z G h 5 e j l 6 R E p t R z d X b T Z 6 U E l t T T h t V S 9 x d 3 Z i W j N k O E d F a G 9 q S V N q M z g 4 T U 5 3 Y 2 5 M Q 3 h Z c 1 g 4 Z k R E R H d N Q U x s N j h p S 2 V l Z W t w a n V k V F V W S n c 0 Y 1 F K Y n Q y N U Z 2 M z c 5 e k s 2 d n B L U U V h V 2 x w M k x k d k g 5 e m Q z W E h 5 N U V r Y 0 9 u U U l 3 S j h I Q W 4 v O D h Z Z j R Y b j N B W U d w W m x n b 0 t D a 0 p B U U F C U 1 V s S 3 d j T 0 Z D Z l A v O T l 6 c V h W U 2 R K U l V W R k d 2 M V d V b E l D c V Z T c W N Z Q 2 s 3 Y 3 h M V 0 Z n W X N y S 3 l V R l p X a H J G a n g 2 S n Y z N z R X M T J N c F o y Z G 5 l S G w 1 N F p O U F B 0 R 1 p y Q m l 6 V E k 4 Z V B Y R D Y 5 R 2 1 k O W J U d U Q v V z R 5 c 3 J L R W g 5 U W 9 Z c z U y O T V R K 2 F h T 1 A w T k 1 h V n R I a m 1 W a j Z t O X Z k W F Y x N H N G N 1 V W R V I z T n p j R E 8 0 S G d P W D d r a U h t N 0 V Q d C t a b G x D b D J m U V l Z K 2 0 r N 2 w 1 M F I z d z U 0 a E l y S l N O a l k y Q 0 F r S n d Z N G R P M 0 R q e G c z O D h z c 3 Y y T D k v d j h h a m Z y Z H M y W U p q e D Q 1 a D I 3 W n Q 0 a m V M N W x L Z k R T a 3 J L M E 5 0 Y l M z M j d O a 2 p 6 a H M 0 Y 0 N E Y z N k M n h h Z E 1 t M U 5 i V 2 9 y U z B G S j k r K 3 F s W l p W b W l y S 3 d N K 2 Z u N W t F Z 2 t H R G h 3 S U p x Y W 1 z V G Y 1 V k d m M G N y U H o w Z H R i U z J B T z k r M m p o c z N E b 2 1 K a W J o e T V R c V V T a V h P b n o r U G p 6 L y t H T E 5 t e l R K W T M 5 L y s 5 a m V j U D M 4 Z U J 3 O G V 4 U F B Q U D Y 5 e k 9 V d n J N Z F d p U l l 0 d z R j S U Z M R n k 0 R U Q v L y 9 E T 1 V T a V Z x Y T J 2 e H I z L z l D M W V 2 W G p W N k d X T k p w V k x J W k R J a 0 p 5 Z W p v c U l D U 3 F V U 2 h Z V 0 Z 5 T X Z M d T J 0 W l E 5 d G U y M 1 l 5 V k w 2 c D Q w O V h Q Z W E w e l p 6 M m 1 N S 1 V 2 a U t o N G 8 w Q U F D Q U F T V V J C V k 5 Y R m x C a F N V M U 5 S W D E r U G 9 x S W k 3 T m l 4 Q X l F a E l V Y l Y w W j V q d k w z M j F m Y j h 6 R E t X c n M 4 Z 2 Z a O U 5 h d m Y 2 Y z Z J N z R S a 2 F J c U l 1 c l B X M z V 3 c U Z R b n l 2 L 3 V a O D N y e D V T R X h N e E t S S m s r R G s 1 S V R a c z J k c k x M Z D E 2 M V l B U U d C Z 2 9 F Y T V K M C t l T l B u U 2 h N R 0 R C e U 0 4 U E J 3 T E Z p e U F t N X N i d 3 N Q R E 5 a N 3 l s W l N V a E p V c l Z 5 S X d N Q k I v L 2 V 0 Z k V S W V d o Z 3 N Y T H B o V m x y b V V T a V h p N H V K U V d s c U t S e D U 1 Q k F r S k N l S z N 3 W T g r K 2 l p b V R w M k t t S m d Z T 0 R v N m l 0 K 0 9 4 c 1 h G S V R V M U Z Y U G 5 6 a 1 Y x Z F R V R 0 R C a U F x S 2 d v a E l X R k d h e l B 5 Y 2 t K L 3 Y 3 K 3 V I V H B F b V F 5 b W Q 1 b E x h b k h W S U 1 H R G N M d T N i d X h k Z X R X e k p z M 0 R 6 Z H Y z a 1 R 2 M 3 I w e F p N Z 1 F 2 U G Z l Z T B Z d l k 0 c l Z x M W N q S 1 N r S l l X R m h h R z V 1 a H J 1 N 0 8 y S m l Z d T V h e n R D M j E 3 V 2 R E S l Z 2 e X Z q V F Y 0 K 3 B i V E 8 z U G F Z d 3 R t L 2 J v N j B l S G g 2 W V B I a 3 l H a H N i R V J R V W h G Z G Z m Z F h v Z X R w c m p M Z l h 2 d H F l b j F u R z B 2 V V p w T y t 6 c W J W N y t U b l J u W m g r e m 8 r S X V n V D F F M F h P b k R u R C 9 i Z 0 x V M j h u Z l p m d W t I V U x E d y 9 I N U 1 t V E V S N G U z d G 1 o R U p s T m Z S O V c y L 3 V 6 a U F 4 U m Y v S F d t Y 2 N q U E V O R F J F U m t o c H F h R 2 h 3 N m R B Z z N i O T V F Y U d o b 1 o 0 Z E R S S F R m W W t K R F J F U m t o d W V l Z X c 3 O S s v Z k g r d l h y K 1 k w M k V W R W 5 Z a 0 p E U k V S a 2 h 0 Y S 9 P R T V r N 1 l Z U E g 4 N U x Z O G x x O F N s b l J F U k V S R V J r d F p q U U V C R V J F U k d S M V d K Q 1 E w V F V o U l V Y R j J Q a H d v W H c 5 L 2 V I U X F G Q W R I U T B T a 3 R M T l p h N W N 1 V U t v c U 9 q N G V Q a m d 6 R m p 4 d U N m L y 9 4 b k o w W D d w N E t D Q X N q b G N q U T B O R 2 l k W D F G U m d j b V R K e H Y x Y S t x V z F O L 1 U x R 1 I y R 2 N i R W F L a W Q 3 Z W x l M W 1 V d E 9 u b 2 N F W k Y x W U V K R F J O U 0 Z I V H Q y R E 0 4 O D h 3 d 0 9 I a n l J c k t 3 c z J O b l p Z Z G 1 5 W m V M O G t w S V N 2 U G J h Y S 9 E M j l z W S 8 v L 2 x Q Z l B u b G x 4 Z z Z k R 2 d u U m 1 3 Y 3 F W U 0 t B d 2 N P Z E 9 s Z n Z t N G J Z M 0 Z 4 T W F a T W 1 X S l J r b V N z Z T F s W F I r c m 9 k b G p E T 0 N L a W p z Z U h B a E F S Z F d F e l o 4 N 1 V P R m l i T 1 h N b T V z N m R D N V Z L Q l J z Y k c y e m V 2 Q m 0 r d n I 2 S W l v b 0 N B R D V 0 c X d Q V j F O U 2 d 1 T G k 0 M j l Y V m t i c E x P N G l v Y S t O W E d r U k V Y V m p i Y j U 0 c k t 5 d l J 0 M j l m M k 5 q W V F L b F U 0 d W p S b 3 l i O U J v c E t w V U p h V 2 h w Q 1 E w U G g 1 Z V d G a V J N b j R 0 S 2 x T d 0 N B N X V a b W J O N j h H Y 0 h C d 2 V L O G J k d T J p W m Z 6 c U M 5 N X l z a k l 3 U G p 4 N H p G a H d n V G s 1 Z V Z o O S s 3 Z D h Q Z j N S M k J n S U k 0 Z l A 2 N V I z O W 1 6 W n h F V 0 Z n Y U Z R b 0 g 1 O C t l a n V y c G F v N n l H a G d i e G Z X N X V M a U l q S S t I d D d Z M 3 A w N m V M Y 1 F G Q V U x T V Q x c X h a Q T M 5 L 2 Y v a j Y r a U k y T m h a M W R Y W G k v T n J h V 2 l 4 W X N B Q S t Q a j R J R G c 1 R 2 J t N n V 6 a j U 0 K y s y M 2 t a U 1 V K U D Y 5 W m N z V 0 J B W U d R a E F F Q U 1 D N W M r Y 3 d l d l J v N U 9 m b m E x e m l w V T R h R l F x R i t F T n l h d W Z P b l J O a m 5 6 W n R H Z 2 9 L Q 2 5 U V 2 I 2 a W Z M Y W x M W H o r c C t 6 a z l Q U j F q e D Q 1 R m N u S 3 k x d m o y N 3 Q y T D h l U E h R N k Z R S U R r N U d a V 1 Z s Z k Q y O X R i N G h m W G J 0 M i 9 E e j g 5 U G Z O S m I y M 1 V N d G N P W U 9 J M F p a M j B 2 d z l N M 3 Z 0 d l N 0 M n h l W G g 0 a U l 5 U G g 1 Z V d G a 0 p B U X N a M 0 d q R l Y 5 N V p x e m Z Y V D F M U k g 5 a V F r T k V a R 1 Z h R 2 x w d 2 U 3 Z H U v S D g 4 O D h E d U h P N V d X T m p J e W 9 x S 2 p C c D B p U W 9 G Q X J N b V R N S G Y v e n h o O D R 5 T m 1 6 W W d Q M z c 5 e U 0 r U G g 0 N U 9 U b E l U V T F G b n o 1 O U F B Q 0 p p W W s 0 Z X Z R b z F x O W Z q N X l j S E N R b E p l R 3 J y N z d D b G k x Y k 5 N c j Q r Z W V m Y 2 V E Q U F Y a D d l M l B w M H F V b 0 t p c E N W b F l X e G 9 3 W m c v W H I x M n N z b T U 2 Z W p x M W J 0 K 0 x n d 1 l P N G N l T U c x c T V k c X p P M i 9 m d j N J e V V s Q m Q 5 O T l 4 M z Y 5 K y t Q K 1 B o N G N W N U N R Z 0 o r K 3 V r b j d O M j d G N W 1 a b W F p c X F z S z Z k Z X Z F K 1 N 0 V 3 J F Q k 5 U U T N T M D l P U m x w Y W 0 5 N U h L Z m 4 1 K 3 l N d k x F L y 9 P e W N s Q l k y T W p D Z 3 N M Q W R 3 N W 1 Q W H g 4 V U d Q S G o w M D F r d E x T d 0 5 3 N T N I T m J S O X Y r K 1 d Y W C t M R E R 6 L 0 V k O T k 5 a D R j Z m Z o Z 0 p D U W s 2 N n p l b W 4 4 M n R 5 M U E v Q V V C d W J p N H l N a k l R S F I x O V Y y d 2 x K U 1 Z Z d T N Z d E V o S V N j U G p 3 W V F R R k J h R m Z 2 M z d 3 O S 9 m S D E x O S 9 M U z U z K 1 B C a D l P b l R C O T d l M 2 x y W E 1 k U U 9 Z K 0 k w W l p 5 c D Z S d m Z w a X h i W D E r U F p j d V d J V H M 3 R z J Q R 2 p N R 3 F W Y X M w M X R V M 1 Z 2 V 1 Z h K 3 I y M G R l M 1 J F U k V W a z h t a 3 d r e W 1 V e m 8 3 R G h J U C 9 W M m F n O X h j W E h D a X k r K 0 t E U T J O Z 3 F D S U F n W E x s d 1 F a R E t a a 0 p D U U l O V F U x Q W c z Y n R 3 U S 9 2 d S 8 v M X V Z T T J l T z F 2 V n J h M n V G R V N O R 0 N L Z E 9 u Y n B y W G x W V m x T Q 1 h 5 N F g 4 L 0 h 5 T j Z R Y 1 B I a F F D Q W d J R V F S Q 0 V j K 2 Z P Q 1 R L W l R D Z 3 R M U l V F U V J E K y 9 l O S 9 h L 3 g 5 N n R R c F F T Y V R D U z B 0 T G V L e X Y v N z Z x M W p X d D k 5 K 0 s v a j Y r b X F V V l Y 5 Z k w 3 N H Z M a T R X b D g z S n l S S G t j c m 1 n V k N x R n l z c E t R U z Z Y Q z V j d l h 4 Y m 5 u e m h 4 U W h n M W F w U W d D S U p 3 O C t a T l F T Y V R D U m N 1 W E J E b i 8 v R E R E N E p N S m h Q N 3 F y W H I x N j h M Y 3 J s Y 0 t D O H Z G N n F x c W 9 R S k V 5 W U l I M 3 p 3 Z 2 J C e j U w N U J F Q V R o d G R k Z U U 3 S 3 l z a l J p Y k I x e j Z 6 T F Y w M z c 3 N 1 R k e D J z b V R K O F h Z e m V s b m M r c 3 k x R S 9 x O V g v N j Z h Z T c 0 b E l y T H k 4 W D V I S z V j U E R n U V k z c C 8 v d S 8 v e X Y 0 K 1 B p S W Z U R j c 5 b X l 4 d j N T d G 8 2 c 2 R 4 c 1 p w e W p p c n I 2 L 1 h P N z d i T W 1 i W i 8 v e m 5 Q O E x G a X h l R m p 6 L y t X S k R K W k V K e m M 3 U E J z Y X F 2 W E h P M m o 3 N i t K Z W 9 x d X N M e E N P K 2 h J U 0 t 5 Q W h z M m J N R F p z M m V 4 Z m Z 0 M j J O b l p B U U I 2 O S s 0 T k F K Z z l l e m F j b l o w Q j N M b k U 1 N j I z M 2 h M d n N X b X R 0 T F F V U 3 F W U z Y w T U R 5 c 3 J L S U F n Q z N O M 2 R O Y V l Q R 2 p R S W x a V 1 Z H c G R E c W I 5 d F Z 0 K 3 Y 0 K 0 x p Q W d E b z F h c 1 h B R U N w V k l y T H V y b T V h Y n h 2 Y U d q U S t V U 3 F C e D k 4 V U h 6 d j V P U U V R U k R R M H R L Q z h 2 S n l D S U t B a U l p S X U 5 W n B i b T V H U l V X R k d L d W F v N k 9 q M W p y V T h U N z U 1 S k 0 0 Z G V v V W V 2 V G 9 B V j l m W C 9 q N i t t T F h y b D J J a k l 6 R W h R c 1 h z S G J 0 V 2 h R V k Z l a 3 N v e T F Y V j F m e H Z Z T 0 R n e G k 3 Z W x 1 c E d k U F B o b T V 3 M T F X W G 9 Y N V N H e k J n Z 0 0 2 e X B W S X A 0 d V B q c 1 h I a l J 1 e m F 0 U X R M b G l 5 Q n A 2 Y 2 4 1 S E k 1 S G 5 y b 0 l S d z V j Z 1 J 5 d V J 3 L y 9 2 a W p l T l p D M X p x N k d C d W 5 L Z U 1 N M E Q r K z J 6 S z A 3 S 1 p O b T V D Z W 5 n N F B E d y t 4 d n R i a l Z 0 Z F k x V m V 1 T 2 R 2 S D F M N G x 1 b D h 4 b 1 N F a T Z 1 S l N V M U 5 4 N H N R S m J O M j Z G Z j M 2 O V J P b k R 4 d z R F U G I y O X F p c n F 4 T V A 5 a V F T Q 1 h y M T Z x W D F v T G h 2 M z c 0 Q T d q e D V h d G l 3 W V J y e j F B Z k p S V V Z G Z U 9 x c H A 4 V H B K U 1 V s a 0 V x b F p q O U Z x c T Z 1 V G p 3 Z 0 x T b 3 F N c X N z Z F p 1 e n N y T F F 2 M y 8 v d S t h c m s 1 Y y 8 v d m h E Z k s 5 T 2 N u U l J Y M 2 F t V X F r U U Z C U U V 1 V n l P c F V 1 W D R 0 L y 8 v a m V H R G g w c U p v a n R y Y V A 2 R 1 R E Y 1 Q y b 1 N p V V J 2 T 1 V G Q l F R Z 0 l D R U J L U 2 d v V 0 x s e U k 3 N y 8 v S G d B U U Z o Y U d y S 3 d z b E p X V l l l e l l z Z U o 0 M H J l T 0 p Y R 2 F T d C 8 0 T m 1 Y W m t w S V N w S 1 d s W W Q r K 2 Z Y Q j N k O G Z K a 3 l k e D Z O Q W h p M k 1 3 Z C 9 1 W T B y Z E U 5 e X Z l U T B O R T F J V n Q y Y k l G e D Q 0 Z H c 3 W n Q y O F N r U m M z V z F o Y W h v Y U Z Z d j M 0 O X F x d X J j Z j M 2 Z F d 6 Z n Z s M 2 5 k Z l p T c V J S K 2 Z u N U l U R X h F W V d F a G x F b 2 x M b C s r a k 5 M U 1 V y a T R 1 R 0 R j d U h G S V R F e k V s U 3 R Y b 0 Z R c W N m N z h l W H o 4 O G N l W U 5 X d V c y Z k d u c H F h a X Z y N G V S V V Z G M k x G a m g w a 1 B N R 2 d k d D B 3 b V E z S n l N a W 9 x S 3 F C V U t s R l l X Q 2 p l Q n p O d z R F Q z R 1 N 3 R q M D Z a T n F L M n R S V 2 x w S 1 Q 3 O T l G T z l a W T R h T l F w b n p w e k I r Z l B u T V d M R U N E e n d 3 Q V B 3 O F B E Q X p w M D c 0 Z W Z u c D N V Z G R a S 1 R u N S t Q M n R w Y W s 5 c 0 J 3 T 2 g r T n F j d V E v M W t q T E t 5 T X V U b j U w T W l r V 0 R n d 0 l G b 2 F t b 1 N I N W J 3 d D c v O U R l Z l B u O G Z C Z 3 d m R i s 3 Z 0 1 y Y U 9 0 S G U w U n A 2 N z I 2 e H J m c G l 6 Y j B 0 S W l 0 c X U y d G h a N z l 1 e H B s e G p N Y W J l K 3 Z p V 2 l Q e k d o S V N M c X d y W n U z W X B m Z n Z r R m d Z R 0 J r T X Z s N G t 2 O X V 4 N H h N V E Z 3 Y z N O R F N F Z 0 l w a z J i a G l G R G h 1 R G R k O S 9 W V 1 Y 1 a V l p S 0 d E e C t P T 1 h Q b X d O Z l h G e X R Y c m t S a l l 5 T U F J Q z R 1 R G 5 L N U h I U G 5 6 b 1 Z D b 2 N E e T V j c 1 J G U l d G O F B C d 3 M r T W Z Q b n c 0 S m s y Y W h C Z G Z m Q k V q U j Q 3 R U s 2 K z h Z b F k 1 c T F l d m h v M k 5 E Y 0 x D d 2 p C e T V F a X N Y T G x T N D h B d U t T a 0 p O M j d j U U d C Z 0 l C W X R X b 1 N w V T Z m c U x X L 2 8 w S 0 Z R c V Z R W U 9 u U 2 9 l R m 1 Z c j Y 4 d n p w M D d o M U d q U m 1 s Z D U 5 R k h I O F h V c V Z N U k V 4 T 2 p j V U J 2 S 2 1 Q N j J k e T Z E U F d U S V V x b E V u R n h j U m c 1 Y 2 l U M j d 0 M k x o S V F F O F l 5 Q m s 1 T V Q v U D M 5 M G J 0 M 2 I 4 a G t N c V B X M G R V T 1 M r U F V S Z C 8 0 T m 5 i W n d Z T U h J e n c 4 S E F z V 0 x N Q 3 N X Y l B n N C t Q V G J q R 1 k y b T U 5 Z l V 0 R W Y r S m V R V 1 N s M U R m Z 2 5 U b H p o d n R 4 R j Z i Z V R t M m Z W R V Z r a m N M R H d 6 R j U 4 b V N M a 2 x 3 a T Z s N 1 V q M l R 2 e k 9 N U j N r T k R S R V J F Z X R Y V T F P R F F v V U 8 0 Z W Z P b V d a Y 0 5 F a E Y x S k N Z M F J F U k V w T m R 6 e n o y S C 9 2 M z d Z L z M 2 O W V K R E h v a U l 1 Z 2 9 t T k V S R V J L U 1 h 2 a D h x S l N M c W J I d 2 9 B Q k V S R V J F U l d T M G 1 O R V J F U k V S R V p M V 1 k w Q k F S R 1 d I Q W d B R z l P N l B l O W V 2 W E l 5 Q W d B T T g r K 3 l 4 b X p w e U p n b 0 l D c m N 1 O T l 0 c H J r T X Z s Y U d o b 0 V L Z X B W Q 3 J r N S t k a j N i c D E 0 b T l y N k Z K U V V I R F g r c F p R b D Z k K 3 Z I U l g x W j d 0 c n F p b 3 d P V E p r e l Y r V W Y 1 Z T Z j e T Z M Z F Y 2 c k Z o e k 8 0 a W 8 4 e k N o S V N J e W d x d X J h N 3 l u c C t j Z m 5 w N m U z O H B r T X U 5 N 1 Z h K 0 h o d 2 Y y N z k r U H c 0 Y 1 A 0 N G t u b n N D N z c 3 N T c x K z l X S E R w M E N M L z k 5 d H R k N n o 3 M z N I T l l 0 R 2 d S U H Y v O G N 4 N G c z Z 0 5 T c V J R S E R o e U F q Y z I 5 L z l m Y W 1 Y V z N K M l B i V V Z 4 Y 2 p D b F R w c l J y d 3 R 3 U l p k N 0 x P a n N q Z n F L d X d y b y 8 r W W l J N 2 l H S l J P S X F r V W d t Q V B o Q k p w U G Q 4 U F Q w L 0 p k T U p o d m J r W F V H Q k F U Q T J k a 1 p U a z V P Q 0 F v S 1 F u V j F 0 V V p D O D U v L y 9 B Y 2 J O M j V F V k Z U V V h l d W 1 w S 1 F n T 1 R t N U k 4 T W o 2 a F E x T l R V b 0 x p N 3 U 4 b V h l e X p v N 0 k z N m l y b 0 l K R F J H U j Z T U U F I c F J J S k d N Q U h Q Y j A 5 S 3 l U e V d R L 1 B 2 M z A w M U 0 2 b 2 p K Q k V G Q m V Y b z Q 5 Z S 9 a Z z J y U n B H d D l l Y j k r K 0 h T T k d q T U R 3 N G N Q d l d 1 K 0 p K N T R 3 d W E 1 e j U 4 N G h N a k l T M 3 Q 3 Z W 1 E W n R t c 1 l s Y m 5 s N W V Z a U 1 q S V N Y b H h k Q 1 F r S T B u b n h W V z F 1 T E J R c 1 d 3 T W Z I Q j h I Q n d j a k 5 6 Z F Z a e D d 4 N T g 3 Q n k 1 V X F O Y V h Q b X p N S G F 0 V 3 N O M X J O M z c x N k 1 I e j h l Q 2 9 W Q 0 k x b F R x V l J J U z B 0 R G F H Z 2 9 2 T H k 4 T U h I a V J G e T Z k R W 5 y S l d Y N k x v Z l R W Y m Q 2 b m Z U M G R J d 2 R P M V p y b 3 R p N k x 2 W D c z T n h j c 1 Q r b l Q 1 K 0 9 T N W N 1 Z F V n Z n R H M W 5 j M 0 1 6 T m 0 v Z W p P R G d Z T E U v d G 0 z Y k p w N n B N e F N m T n N h V 3 F h K 1 B B U D F q c F c w N 2 R H M X Z k U U t 2 V U N q R U g v V X p a d n Z w Y T Y r d U 1 s d F R s N U 9 S a 1 l I e D Q 4 Z G p 3 b 1 F K e U 1 2 T H c r N 2 R 1 K 0 h 2 N z Q v Q X d F Q W N Q M z V j W E w 2 c H F R b H I x c X l C d j c 4 L 2 Z I M T l F U n N i a T d x N k 9 y U G I w W j U 5 b 3 E 4 c 1 E z S H J X b y t v c y 9 D e H p V U l d U a W F U c W R w Y 2 d p V C t J W k Z J Q k c z V D I v N H R h Q m F n Y S 8 y M l p X a T h O e U 9 H d T h w d W V 5 b F Z W e U t S U 0 I 3 U U 0 4 O E J n R W V Q S G o z M n k y U 3 l a a 0 V R L 2 d D d z R 1 e l p z e n N z c l R j M 0 5 4 Z H o 1 c 3 d C Q U l 3 Y U 5 R c n o 1 O D h Y N X h V W E Y r U E F n U V A 0 O H N z d j h m d n Z 2 M X R h R l F E Z 3 l 5 K y 9 4 S W N m Z m 9 n S E h u Z 0 E 3 N z M z S G h J U 0 V 2 R E Z G M T h B Q U 9 y c j Y 3 R n M y V E k 4 L 3 Z q a j J M U n B F M W F 0 V 2 9 Y M D l I U U F 3 S W 9 W S z F C Z l h 5 L y t 2 V 2 p S S X A x M W h J Y U c 0 b 0 1 Q U G t C e m N 6 T j Y 5 d X l K b X p k d j R 0 U 3 B V M 2 p u b l h m M D F s T l N V b 0 s x Y T l m a W 8 0 O C t 3 b E 5 Q U F l W Z m Y v M V Z M S F B E a G c w N G R 1 d 1 k 0 d V B q T V d 6 W U 1 C U V h G N k 4 z N z k 2 N G N l T 0 d T Z T N Y M T B i Z 3 p 2 Y k l 5 T W k 0 N j d J L 1 h m Y n Y z N C t V b E J U W T J k b G g y Y k p s a U k r U H g r Z W Z m O T R o Z m R C Y V l t S W l M b D Y 4 a V B Y c j E 4 U G Q z U j B Y T D E 3 R T R z V 0 w w Z E x T Z 3 R k Z m Y 5 M W d m S m F V Y W F p U G p C M H I r d H F h b H B h R 3 F L Z 2 9 u R H g 1 R W 5 a M m R 1 S j B R O X R Q W D N 0 M W x h b k 5 6 e i 8 v a k F N S E R t R D E 2 d F Z Z d W 5 R c C 9 Q M z l r W l d W a F E w Y k 5 t R D k r d l h 3 O C 9 N R E F D U W t K S 0 N r c E F S N z k r N U Z y M T Y 5 c 0 d U S k V x e G J 0 d z R y V n F 3 d 3 F 4 M 3 Q y U 2 Y 2 e X R J W H Q 3 R m p r T 2 h l N G h r Y U l 1 c 2 5 h Y 0 5 H L 1 F M U W 8 5 W E x 0 c z J y c C 9 v b G t V a n N X c j E 2 c V Y 4 Q U h t a n o 2 d D N x W m Q v c T V T Q 1 J T R n E v S E 5 V d k F F N n R Y c z Z 0 W H Y v V j V 0 V k h J c E Y w M m R m L 3 R k O F l Q U 1 V T e V N N U 2 l X U z d U Q 1 k 3 Y X N G M k J R Q j R l W G 5 o M U t s V D J M Z H Z I e W 9 y S y 9 I K y s r K 0 w 4 N U t U a y 9 I e X l 5 L 2 p 3 U W N m d E x R Y V V V e E 1 E T n p j M 0 9 E c z d J e U l p Q W h j d l h w V i 9 B Y m U z O T h m N 3 U 3 d X V I c j F L a H d k S F Z G Y V d v c V d s a F p V V m x i a S t Q S G p l U F B O T i t I a T R n S V h G e G U 4 O H N v c k 9 1 c 1 l N M l l N Z 0 Q 5 L z I r V F F v V U 1 Z U G 5 3 N C 9 2 S 1 h 2 K 2 l 0 c D J m U G 5 w Q k l K Q 2 d 2 T D R l O X Z U M k d E U n N H Q U x o M T Z 4 Y S s r T 0 l M T E Y r K 0 h F O C 8 v V F J z Y l c z a D d 1 N k 9 o e D U 2 e U 9 U M j Y 2 c G J i Z G F z V 1 h C d 2 N J Q 2 p v N k 5 S N W M y Y k 5 3 O H V M a T V 3 Z G 5 a R 2 V I Z z R D Z 3 N M b 1 Z L c D J y M F B X c X V 1 c m t a b V p p Y V d M b D J L S V V P R 3 d O Y l d G a D R l S G 9 p T 2 p z Y i s v Z n V O a X M r U 0 1 2 W D F r U 2 x q e F p p M n R t V m 8 r e G 5 i W G t O b X p K Z 0 J l M 3 Q 3 V E p 3 N E V a V 1 Z s W W l L a W 9 L O X Z U M G 1 U S m l B Y T l l d V F h b F V v c X F x Q 2 w 5 L y 9 U V V d M M T R N c V Z T S 1 B u M z Y 0 S V V Y W H N E a H c 0 Z k 5 i a 2 Q 3 O W 9 t d X N n e k Z i V T R N U k I y T l o y a U l y T n l a T T J j a 2 5 S M 0 Q v Y 0 R U M H p O W k l w R z h v M n U r S U F n c W l V V H l I M E V R d m x F c W x X K 2 R P M 2 V 1 Q k F C a 0 1 w b k Z w N T F z Y k d 6 Z z d 1 N k 8 y Y k 5 u N C s y M z M w W j h m R H l 5 c z d Q e C s r K y 9 J e n c 4 M 0 5 M a U 5 i a T Z 1 b 3 J 2 S F J 3 Y 0 l B Z 0 N X b H B h W U d k b m g w M m J O a U U 5 U F I w Z U h o N 2 8 x Y X N Y Z 0 R 1 W G V s V l V W Q U F B Q m c w Y U p L N n I 3 N E R m e n M 0 T 0 V 5 W k 1 3 S G Z m Z l F j L 1 B 6 O T g 4 O D A z b U R G a m h q a G Z W e j F T c V J U e D h m S F l 1 S E V q Z H U z Y W h T V k x s c 0 R U M H h P b H B h V l F L c F V Z T 2 5 T b 3 h l M 1 h W Y m Z h Z 0 F F R F R D c X Z k Y k x w N U 9 T a z B a L 3 Q y U W V 0 b F p X V l F S Q U V 1 T H U 3 Y T B 3 Z k 5 H Z 1 F L a X N y T m R x a k x 6 N X p 5 O V R Y U j Z h T U Z X U G E y c G F o N 1 d k c 2 V 3 M 3 A w N m N Q Q U 1 E Z T N o N E E 0 T 0 x p Q W d C a W 5 V c W x F d V h s N V J B R U F S R V J F W G V 0 c n o 0 e l o y b z c y c k 5 Q Z E p W b E t H N X p Z a U R x Y U R 4 R F E w U m t K a 0 V R V k l J Z z F L d F V x a l F B L 2 M r Y 0 9 l T j Q 5 d X p a Y W V w a 3 B p U F k y d H J D e H N Z R z Z l b n B L Q z h 2 e D d o e D R 6 Q j Y 5 R 2 p 4 c 3 J T Z 2 9 L Q U 8 r V l g z a 3 B J U 3 B L V 2 x Z Y 3 V X T F Z p M 2 J o M U N R a 0 x F Z W V v R D B q L y s r R U 9 j c G o 1 d z F T V T B O Q l R I a m g x R F l X R W h y b D I 3 a H N E Q V F J U D F B S G Z h b D V H U k F T O H Z M e X h j d U J B Q T B M Z H Z Y d 0 R R Z W t P M C t r R D E 5 d T N i N H J U V z l 3 S V k y M F k x a W F U O X Z q O W 9 6 e j V v V F o y V U Z o V V Z h V X d 2 S 1 N t Q l Z D b z E 2 M G x v c H B T c H I 0 O U 1 I U 3 V H M n R v M k Z r U G I 3 M T d x M T Y 4 Z k F D Q X J L d 3 V u V D U v V 2 V P b E x a a X p k L 3 B h V 1 p V e m N w c 1 J B Z E M 4 d 2 9 T R W l N a z B M Z 0 h J Q W E y N 2 R 1 d F g z N 0 5 t e m p 2 b j U r U y t m U F h 2 M m V u d F g 5 T X N 2 d i t E Y m I 3 O U Z Z M k 1 q e X N 2 T H N Y M z d k d k d n Z D k y N m R U a H g 0 Z 1 N P S F R 1 R 1 k 4 Z U 9 Z Z l B t e l F D Q W I 3 N z V C Z 3 F G b 3 I x R E V T L 2 J L U 3 N y U T I x d E x m Y n M y U 1 B P R 3 p o d 0 l O e m Q z Y k Z w M H l i V T F 0 Y W l 0 T F F V b j M 3 N n F k N 3 l o Z z B i a H Y 3 O S s y U H Q y c l V J Q 2 d v U 3 Z 6 b l d W M D l a V 1 J u e T g v T W h r V W d 3 Y 0 9 C Q U 5 E V T F R U k F F U 0 t W U y t Q b j V J V E V 4 R V l X R m h W Q X F s Y m g 4 K 1 R K S 1 M w c 3 h l U E J n M k 5 2 Y k l 6 T X p F d 0 R R M k 5 p S X p 6 N z d 6 T 1 E y Z G 9 U M j d J U F d Y R n h j T U c 3 Y 0 9 D U W 1 K d U x L b F N 0 U U t w V T R m L z Q 4 U H Y 3 N F k 4 e W F O Y 3 V z V 0 5 1 c l R G U E d p c j Y y T 2 p z N 0 F 3 R H k 4 L 0 5 S V z F z T H d Q T H R w N j F N U z B p b F V z a G t N a V F u S j Z P a W 9 n S k t w U k t G a F l Y S X k 4 d l R X N m U 1 M j c r O X l q S V V 0 e k Z q a 0 9 o Z T R 5 V m 5 S R V R H K 1 Y y b F V p M m 9 y c T V P L 2 U y M z M y N G J Y d H h 5 d l h 2 M 3 h x Z W Z m b 2 9 W S z F i Q T N 0 N G V B U U V C Z V B 2 d H Q 0 M W V 2 L 1 d U a m x v b k 9 h Z F B u e l k 1 b H N H R E J 5 T T h Q Q n d M R m l 5 Q W 0 1 c 2 J 3 c 1 B E a 1 p P V E k 4 N V B T a 3 J D e X B V c k V S Z 1 l p T C 8 r O W E 4 S U N 3 d k R o U X N Y O U p Z W k d o c U t E e i 8 4 V U 9 N Y l h u M z F L S l Z L e E 1 Y R m 9 i U z B G S T g 4 O G d n U 0 V o T E V z d 0 d K a V l u W X V I R W o 1 c 3 l a Z y 9 y N m V n d 2 V Q Q m l K a V l u b z F h c 1 h F a E 1 U a 1 p 5 Y 2 p I L z g 0 e D l 3 Z F h X R n Y 3 K y 8 x c W V 3 R 1 d w a l I y a l B Q b W d 0 T G k 0 T 3 F h b X B t R H Q z T H F x c n F 6 R m d 3 Q U J F U l V V a E x D e k 0 3 R m p i c T B 4 a n g 0 c S t 0 a j c 2 N k t P W U 9 u V X F Z b U p p N E 9 q b 2 l P K y 8 v O T d p N 2 F l d F R F d X R Y c j B h U 1 V s S k N B c 0 x R M 0 5 6 T T l 6 Z D N S R V R F N k 8 z V G 5 P M 2 Y z d V d w U z l 1 W T h j Z z B i M 0 V F V W h r c G R U M 1 p 2 Q W V t c T V O d l o z T V N T S 0 l p S W k 2 T 3 Z X W F o 1 M T V Q T U p M e m 9 p S W l J a U l 5 R 2 9 4 b 1 N F a U l p S W l J c X Z G a E l h S W l J a U l p S 3 d X R X h v a U l p S W l J c k p h V E d p S W l J a U l p T W h x T W F F a E l 1 c k M x c T l m a j R D Q U F E e j c 3 T E 9 Z T 1 h N b U N n b 0 t 4 S G 5 G e G N W W X V I Q W g v U D M 5 b 1 Z B b 0 V C M G R q Z E x T V X E z b E Z C U V V R Q z Z Y b z Z H a G 9 W M 2 l V c G Z Y M U 5 T a 2 M 1 N W N M c 2 V J R V N Q d z B r c 3 Y 0 Y m Z m Z n J 0 c n V l Y m 1 a b n o y M l d l S W l J a U F q N D h Q d k w y O U 1 X W E t G U H o w M D A 4 R z Q 5 V z N y a l V 5 d H M r c 2 p i N X h j c T l Z T X M 0 c U t p b 3 d l Z k p r c U Z R c W c 4 c 2 E w O W J X M i 9 t W l o 1 N U J R R U F B N H V M a W N P d l d y W F p w Y T N 2 d j U r M m h Q Y 1 p B Z D l 2 Z n F m M 3 h k M m l J a U x v d 0 R 3 O F B 2 U E x L S z V C S U p Q a n d 3 d y 9 4 N 3 J 2 d j R 0 d H Z 2 N F Z F S X N H e F k 4 Z n d 6 R F B Q W U 5 t e V p X a H B h Y 0 h L b F N 1 e G J O a 3 k 3 T n k 1 c z d Q R E J n Q m t a M m R E c F Z J a F B q N G U 3 N z M z b n N Z U F d 0 N i t m U n R 6 N X N 5 Q k l B a D Q 5 O T E z T V h 6 N G N M U z B 0 S 0 N n b 0 F D O W U v Z E d j M 0 9 6 e m 5 J T n J X d U 8 0 d U p p e E 1 U R T R J c 3 Z 2 b 0 N k b l o x W l p i U U h m W D F H c H J O a 2 5 B R j N m a H p 6 d 0 l F R D d S N V h k b l k y S G 5 q Z 0 F S U V Z G Z U g 5 O T k v S G l o V X J z S D c 5 K 2 5 h d n B 6 d m 9 p U D J k d W g 4 b U 5 F U k V Y V m h B U U l E N F B p Z 2 9 D S m 1 a b V J B R U F S S 0 p C R E 5 u e m 9 T T n p a O G 4 y b W Z P b k l t N W M r Z E N w V k p w V E 8 5 T W p v N k 9 l U D c 1 N X p G b n p o e U 5 1 R k p U V T l I W T J J a W R P M 2 V L Q 1 l T Z G 5 S M j h 2 T H d B U U 9 O T V Z G d U c x a l Z I V F U w T m l v d U x 6 V j Y v U G V u c U 1 6 S 2 R K Z U 9 z b z l u W T J P Q 3 h 4 e D d E N 0 5 t e k V S T V R 3 M j J 0 U T B m c z c 5 V D l j T T h o S X V y a U J F R k F l W G s 1 O X V 6 W m c y b l R w b 2 t I U F c w U G Z p b 3 J L O U c z Y j E r O U I w W G 5 6 c D F E W k d R a 3 Z M M j l N V z N h T k k w R H V y e T h Q R V J H U n N M T H l 3 c 2 h J U 0 U 0 Z W Z L a 0 9 L K z J 0 a F l M R m l 5 Q W o 0 O F B n b 0 9 E a 1 p 1 Y m E z V D h k W F Y x Y 0 h W M U Z l T n F h V 2 5 C d 1 l N S D h l c X J y N X A 4 T n N T U 2 R R R m c 3 O T Y 5 R 0 Q 5 K 1 B C U U t C W k t U a z h Y c F V W R l J B Q U N G U W l I K 1 N C e W d 2 M C t x c T Z 2 e H p q d n Z R S 0 Z R S U N R a 0 J E d D I 3 T k M 0 d E t h c H F R b H I x c X l C d j c 4 L 2 Z I M T l F U n N i a T d x N k 9 x U G l i T n R u M m p R M 0 4 y U H o 1 c z B J R G c 2 R 2 w 1 Y 1 h K a z Z j a U c z Y n R r R 2 x V Z 0 g 0 O D F L Z j l Q U j B q Q j A 3 V m 1 6 d j I y K y 9 q Y V N r S k x H Y 0 x W d T J J R E F 3 R U l J Z 0 F M Z 3 p S a 2 F Q S G 8 y V 2 x o Y W Q 3 Z G R W d H F G e G 9 x d i 8 y N n R 0 c l p r e V Z u V H R G L 2 9 1 N G J K a 2 4 y a X R z Y k V S d l h 2 M 2 h v M k 5 q Z G I 2 M m w 2 e V p X a m M 2 V 3 V Q T n Z y S z A 5 W F B s b n h X b U x K Z l d M c S 8 w L z J E Q 1 E w U l V S Z V d t N X V M W j U 1 N U J u L z c y O S t n V k N v e G Y v N T h y Y 3 U x d E x S Z z k r N 2 R l U D c 1 N S 9 X V z k r V 1 h Y K 0 x E R H o v R W Q 5 O T l o N G N m Z m h n S k N R b m l 2 U H I 2 Z W l 4 Y n R n e l o y Z G t Z T T J Z T V Z x M W F K Y z V i c 1 d J R m F t c H F r S j Z l a n J T M E 5 J M E R H S D B x S 3 l 2 e D J X Z W Y 0 Y V d Y W G h L b k Z S Y 1 h v N k d o Q W N P S E R 6 Z X F q T l l z V 2 J l a 3 B B U n I x N j V G U W t J Q 0 R o O C t q S 0 N n S U h G Z V d s b 2 F B T 0 R r e V p N N G Z m c T B P T j F R b j l 5 N m R R c 1 p H U m 5 Z c 1 d N S H N y T 3 p O Z X B M U 0 V q Q V R 6 L z l o T D E 3 O X l J e k 1 4 T l Z W V l Z Z d D I 2 Z H d U a T E 5 W m s y a V l t S k 9 I c j B L T m F 2 W D Q r Y 2 5 C d 2 t K U 1 h o c T Y r K 3 d w W X R X e l N X e T g z T l J V W k d C c U t q b 3 d F Q W Z u N S t 5 T X Z M R S t m b j V P U 2 d z Y k V S a F l X R k F P N G N y U H I 0 K 0 1 E V z F s W n Y r N 1 d W c l c r Y z Z P d i 8 5 b X B i Y T Z h T U Z Y M z d o U z d t N 2 h O c U t w V U t G e T l l e E 9 i T m 1 6 R m p 4 Z 3 l q M X p N M D d r e H R q e k h s d G U x b l N 6 N H J U T m t 2 T E 5 u Z j Z m N 0 N o S W F J c U F 2 e j h 2 T E N x V k 9 u c 0 c v Z l B s U l d W d U w 5 O T k v W H V 0 e X F W Y X R n W T J P R H Y v L z k 3 M 3 J M a T R t S m d a d W J H N X l k b l J F U k V Z R 3 J W N i t L M z N y N y s v d k Q z Z D B k V j Y 5 Z W h h T 2 p J M H B M U z l I U z B v T E t 5 a 2 9 j U D M 0 Y 2 I 3 N z V K b H h j W E 9 E a T R v S l h Y b m 5 G W U 9 5 a l J v M U N Z R 0 F n c X F 1 c j R l e n N M T m F q d m 0 v Q j F 0 Y j B x N T R 0 V 2 J k b n o 1 N l F T Q 1 F v T H k r S H Z i M D l o Z z B i W m 5 B Z F h Y M V N W V l d G R X l k T 0 l D W W 1 C a T R 1 T G 5 C M W R j V 3 J y N z R x c m x k V l Z Z V 3 Z 2 L z R h a X h j d m h s U X F S W j g r Z m Z E Q 0 N 5 L 2 c 4 T 0 h E Z X V 2 V D F X Z H R W V m R Y S X p N e k U w d V h M c 1 d R S V V O Z 2 E y c 0 x E d z h Q U k V k S F k v L y s v U n J M e n B v M U N 3 N E 9 E b k I w Z E F R Q S t Q c j Z v c m k 0 R 0 J V V k Z h a X V y c 1 l m Z i 9 5 Q m 9 L Q W c 4 Y 0 R 6 M U t s V E d E V n F s T j c y Y X l 2 Y j B E Z 3 h 0 d j h 0 Y V Z 0 c n B v d 1 Z m Z n V G T n V i d U U y c W p S b z J D b D V j W G x p M W J o a W x U c H V E M T E x O D N h a j F E N D g 3 V T l o a G J Y d H Q r T n Z l e n d 0 V D l 3 c E w 5 b m U 0 d k h D R k V S R j J j a l k w T j N O M 2 R N W H Y y Y k x 6 O T l 0 d U l q N C 9 Y d U J S c H c 0 W U 5 P S H Y y T E x a d j M y N 3 d z Z 3 h Y V j F m e H Z Z T 0 R B d 1 J C U U V 0 T E M r e n M 3 T E J w M H l h a 3 A 2 Z k R 3 O E 1 E d l h y M U F u R G 5 X K 1 N L a W d v Q X d L Q k J n O F I x d F I x Q X R w V 2 R u W T N l d l h 1 a n J L d 0 1 I M z c 0 S V E 0 Z l B v e D E 2 O W J o b 1 l j Z W d r U W l 3 Y z g v L z Z 4 e G V a Y 3 h q R m x Y c V Z U a T J X Z W Z G Z j k r O X R s b j h k R k h I M E V x b F N J K 1 B o N G J O M j d F c m w y N 3 N H V E p F b m g 2 Z X V x d F Q x Z W Z s S m V Y Q X d B Z W Z m U l J j V m t u S n l m e G Z Y b D V P U V J C U U V S R X h G M W x O a m M z b z J m U G 5 s c n I w O V Z u Y l p X V m x V R V F C T G k 3 d T J 0 T U h 6 U m 9 F Q 2 9 y S 3 p V T 1 h n Y 0 1 H S 0 N 4 a k l 1 T E M 1 N T g 4 a 2 1 j T 2 5 V S 1 B Y c j B n S y t 2 T D N 4 O W Z i R n I x e T V F U m t i a X d v V U x X T H Q y c m Q 3 M m F 5 d m I w R G d 4 d H Y 4 d G F W d H J w b 3 d 6 W G Z 1 R k x v Y m F x b X N N c W 1 W b l o 4 U G U z b D V 2 V E 5 v W U d u Z H E r d l p 6 Y z h w c j I 4 L 2 1 m b G F Z d W w 5 W T h s b E I 5 e G N t T k V S R V Z z V F c x b F l q b V V s T l R j V 0 p F e W V 3 Z G V 0 V z l P d l h 6 K 3 h 5 U z B w S 2 t K Y V d o b j M 3 O X N I Z D N S M G 5 U N T d F b 1 V P S E F Q e D V R U E x I S D M r S T c 5 V U h M b 1 p J S k J J O C 9 Q R E R t R E Z q Q m 1 i U G 5 n M l Z T Z 1 Z u W j J k N G V Y b m h r M D g r T W Z r Z 3 h a a D F l L 1 R v b 1 h I W l d H d E J R V U V J Q 0 F o Q V N r b 0 t G a T V j a U 8 r L y 8 x N W 5 Y W m I w a V h w Y l p H V m x v W C 8 v L 2 l h M V V W d W Z 0 Y j J Y U m 4 z Q V d s U l V o S 2 V l Z W t v a l p x b F V x c k c 4 U k N L N X F 3 N z F a V 2 N x b F F w Q l F V R 1 F 5 K 1 Z Z d W 5 R c C 9 2 M 3 Z m M l B v M E t G d 2 R u Y l c y M z V 0 W l J z e l R v e n B m M H Z i c G 1 i S k 9 E U E V V R n Y x a l V G O T F B b k g 3 Z H U z e F l T b j l m M G x s d X l M M m h o Y l h 1 d C t 2 c G Y 3 U l V k d V E r c G V l T W t a R V Z F W D l j c 3 Z 2 K 0 R i Y j c 5 R l k y T W p 5 c 3 Z M c 1 g z N 2 R n U U d C b 3 J 6 d D J 6 W m d t U E h q b U h i d G 0 x d 2 N Y R 3 h x Q z c x d D l G b F p X V 2 9 y Y T N G b m o x N 3 h I a 0 R C d z Z F d T d z N 0 5 t M 2 F o T n J h V 3 B T V 2 x 1 T F R U e j g x c W x 4 Q k V G Q m F X b 3 B k d T N i a D Z h Z W Z G Z z l H R n k x Y W h B c 1 h M b U R o d 2 9 Y N C t l Z W Z v V l F x V V Z 0 Y m k z L z k 2 M S s 0 Z X Z X c X V I N V Z W U l Z 1 M 3 J 5 S m 1 6 Z H Z v c k t 5 M H F S M T J 5 b 3 J L M E 4 r Z m o 0 a 0 V n a 0 d E a H l J c H F Z b T h V W j R a M m R u Q U V C K 2 Z q N X F h M n V O N n B P L y 9 P V X Z P d n R F S 3 B W Q 0 p w T W h P V G t a R l J V V l V D c V Z L Q 3 d z M U x o M 3 h k U S t h O D N G e F F Y a n h v M U R Z b U l p c m x 5 N U F x V l N p Z l B u e i t Q a m p 6 L 0 d y R m 1 6 R E 5 Z e G F 0 U W 9 u R G x 6 Q n V m U G 4 4 Z U l F U 1 B 3 d 0 F N U H d N U E R B e n Q z N 2 9 T Z m 4 1 L 0 I 5 b X R q Y U p 6 b z Y v L z J i R n R y N W 8 0 V n g y M 2 9 Y Z 0 F B S U F C S l J F R l V R e X p a S i 9 R W l B I Z 3 c 3 T z N 0 a 1 p t W k N l R E 9 B d 0 5 h U D d y Y j B M Z 3 p w e D J t b G 1 m S l o 0 V T U r M F Z I Y l V Q c V h w a l F F Q k Y x V W I x N z k 4 Y W 5 u M z R L U H o 4 L 1 J F U k U 0 U E h I S D h l a V J Z d k U r V n U z Y n N V d n Y v e U N 3 T U J B O G N m N n p Q M E J 1 O E d E Q n l N O F B C d 0 x G a X p B c k Z t e j R P U G p v e k U v S 1 N r S k 4 y N 2 N R R 0 J n S U J Z d F d v U 3 B V N m N h T E h Q V X F G R j Q 1 c G x u O E 1 J T E w 4 R E J 3 V U c 4 a k F t N G M w b k s 3 d D I 3 N G V q b 2 l I b n o 1 c 0 h i M n h 2 Q n d j S F l 2 W H U z e H Z Y e W 9 h R 2 h H R D k r U E 1 h U E g 0 L 1 E w R k N U M W 0 x T H F W U W l M a T R P S T B l T 3 h O N j l l N U d R a 0 N C K z g v e m 9 v N D l p N n R T c G l J b U p F U i t z W U t o U F Z x O W V q W n M z Y j J M O C t Q R l l 2 S G d 4 c G t 5 W k F 1 R F A 2 L z F Y c j E 0 T k d 4 c 2 J o S V d G W W V U S W t W a T V j c V h X Q T N o a i s 2 e X R 1 T G c 0 e U 9 W e X p K M D d G d 3 F G Q X N 1 W E w w Z F V W Q l R D d z h Q M T F n R U F R N G N P a F V x b H d 0 Q 2 h R O F d 6 Q X I 2 K 3 Z q a D M 3 c H g 0 L z R 5 a D l t d W p i N X p v N i 8 v M m J G d H I 1 b z R W W T V p e l R 4 a l N x M W N 2 S k N Z b T R o L y 8 r Q W R D U T B N e F o 4 N G N r O G V k c V V 3 d H o 5 T F B D b F A z a T Q 3 Y 2 h 0 U j k 2 R D V Y U z B S Z G 1 r d 2 1 F d 0 R n e k p r e j N J K z d N U F Y y T X V m e U U 3 S X V H U m t a K 0 9 p a m o v R D E x M T k z Z G l o M E g y b n Z j Y 2 R 4 V E t a U 1 h 3 N 1 l t Y 2 N q U E V O R F J F U m t o a U 5 I a n F D M H R G U z h K R 3 J y M X E y W U 5 H b F N a N G R G M 1 Z 4 N 2 p 6 d U 9 Z K 2 9 P Z U s 2 T 2 l J a k l E R V Z G U l Z p e l p n M n F x c X J n N H V L Q z R P Q m d r e D d k U z J T T z l o N T N I T W Z V S G Z C U 0 Z T S X J 4 V X Z P c k F N d k 9 T T W l v d T Z N b D V 3 U k V S R V J F U k Z a Z 0 F r T k V S R V J F U k Z a T F N Z M F J F U m R X R U Z C Z 2 N Z a m 1 l V n l P V D c 0 N E F P O X l 6 W T B O R m h j b n l W b G F D d F A y N k 9 r M j d z d W M 3 U 0 9 v Y U t p Q X B N b l Q 5 Y j R K W H B k V E Z u V 2 1 M c E 5 X Z D Z j e D N J V E V Y V m 5 m Q 2 d B R V p F V n l N N 0 9 G b j g 1 b k R x R 1 Z D c k Z n U U 1 I M m 4 z W n p s Q m N Y S X l Z b U J o O D h j V V g 0 d S 9 N R U J G M V Z 6 e E R R M F J F M U 0 z V T F O U 2 d 1 T G k 0 c z h N Z 0 l y b 2 5 t T k F R R V h W V G V Y b D V p S X l N a E p l W E Y w S k N R b k R 5 N U V s e G 5 r c W x R b H B h R 2 t K R F E r S G w 1 W V d K R X l m a T B x V k x k N V d S b X B x S z h l U E g 0 O X E x Y X d D Q X B x W W 1 y R m 1 6 Q n Y 3 K y 9 2 R D E 5 V V Z z Y k N 6 c T Z 1 c k U 1 V 3 R y Y T d G Z 3 d R T D Q r U G d n T 0 R n W X V i b T V S c 2 R y Y k Y y V m x a W H c 5 d l p H V G s 2 T 3 V P N 3 Q y N 2 Z o N S t l b j B j Y l d q R 2 x 2 N j B 2 Q T F P O X p j M 0 1 S R 1 J r S m I y O X Z U S j g r W F Z 5 b j d l V m k r c 3 J Y d H g z M E 1 k U 1 g r c 3 F O a W 9 v Q 0 F D Z 1 V D d k V K U k p i R V F r V F V s V E d o S V N L e U F x T k d q Y 0 x v M G F N U k d 4 d U w 2 d X B x b z l h c H I 2 L 0 h z b V h M a 0 o y Z G p U R m p 4 b U R W c W x Y a X Z B M y 9 u N z E 3 a j R 1 c T N 2 Z k g v M W 9 v c 2 t V Z 0 p X Q 2 9 4 T X V V d V k 4 b U h Z Y m N p S 0 d H d D B M Q l c y U 2 d i a m Q y O G 9 T W E x i Y m J t d G V O S 1 d 4 U k 1 C T T R t d W l Q e U R J d D J 5 W V g 5 W m h I d H p m a V F G K 0 Z S R k l 4 T X d n Q 3 Z B R W p V Q X p N c k 4 4 Z j d s b U h n Y m x 4 Y 3 h o O V B S O F B I b y 9 s V 3 V 2 e i t i d y 9 u N 1 Z t b l B l c 3 o x c X p k U 3 N P S G p 5 S U R S c z J J R E 1 6 R T R t S m l l a m R 1 N 2 R P K 1 M r K y t B S U h E e D d F a m g w N z R P S G h B U U N J a W 9 y Q 2 x T d F h z S C 8 v Z m 1 S a 1 p L Q 3 l z a E p i d G 1 5 U n l r U k d S c U s 2 d W h w c G F X b E l T V W t 4 K 3 d O e m E 5 c H l k b m F H d j c r L 3 p p K 1 p u e m h 4 Q X I x N z k 4 Y U l F U 1 A w M W 0 5 T 2 Y v V T V l U E F n N H V Q a j h m W F h Y O F B k M 1 I w Y k 5 t e G 9 k Z j N H a m 9 N e H B z Y l N X T D B w S 1 N r Q W d L e X N M S j F I a H J j M U Z p S 2 l y b 3 d K R F J G U k Z 6 W m t 5 Q k J r W m 1 Z a U p 5 Y 0 h T V W x K K 0 9 t b m 5 4 Q V p H V 2 x X V 1 g 5 L 2 Y 4 a m x j b H k v Z m g w T 0 R n N G 9 M U z F G W T J N a j d 0 M j d o O D g v L 3 h 4 L y s 5 d m Y 4 U H p 6 e j Z O N z k r N l F 5 K 1 Y 0 N G 9 r b n B M S W 5 U N T d F O X U z Y m t a Q 1 F n S 2 V m Z m h v Q V V G b F p p U 0 5 I a m 1 E R m l o V 1 F 5 V 1 R v M 2 J z M z V z e V p n e E 1 u V G d B Q T d 0 N j l p e k 5 u e m 1 E c D B x V n d j W E d C a T R 1 T F d U L 1 E x N W E y Z 2 9 P R G N l c l V L Z W t L U 1 h w N k 9 t Y k 1 t Q U Z C Y V B r e k N P Y j A x N U R G a X h m R H h j V U Z U a z V P Q 0 F r S l F X R m h Z W X N I Q V p p c T M 5 Q n h N T W F j c 1 d 4 T H Z X M H B R M F R V M W Z H a E F F U k V Y V m k z Y n Q z U X J W c z N B T U R n d 1 l P e G F O R W l 2 U D M y M j l C b 0 5 M Q 3 h N Z j Z k V k V K Q 0 F 0 T F M w d U R w N l F r N 0 9 6 c 0 E 5 N m R H b F p h V 1 F x M V d Z L 0 R n d 1 F i T G J 0 d T J E U k 1 u V H N U U W 9 V T 2 x k Z V h s N V J C R k V h R 2 h v U z M y Y j J o b 1 F F V k Z C U U N n W D c 5 K z B u b 0 h C d 2 V U Z l d 4 T F c 5 N 2 U z b m p p a V N k d z h 1 U k p l S H Q 3 N D d 2 d n Z q T j R 0 Y 0 d j L 2 h y e S t P T 1 B T O H V P a m 8 0 U V J i R k Z B b U N x Z m t Q S H d S a H p 4 c k l 0 O W J h b E R C R l J W O G V F a G 9 q S W l x a F V L d G p a M l p s T V p r c E t T c E N T a 2 9 J R E J 3 N U F M c G N q S 3 l z T H g 0 N G R B d 0 Q w N m R N S H d Q M G 5 Z V F Z O S X B x S 2 l Z b k I w c V Z M T V d q U U l M e j I y b X N B Q U d k b l p 3 R E E 0 Y 0 9 I N G U 3 d T N x S 0 0 5 Z 1 A z e l p z M 3 B X W H R C M 0 5 q M n R J V 2 N Q O H F 6 Z U h E a D F G V 1 Z v Y X h Z O G R L L 1 d y T 2 5 Q N j J o N 0 g 2 a l I w S F k w e U 5 a V n Z x Y l d z c 1 J F U m R I Y W V j R V J G M V l T Z F B u c F N 1 Q U Z 5 N m R B b n g 4 Z k d Z T 2 5 X c X l Y T G F x d 2 h s W l d W U U t w W F l 0 M i t m d E U w b W s y S D A 2 T k d J a m 8 1 R 1 l X R W g x R 2 8 x c m w 2 O W l 0 T F N V b W 1 m Z i 9 1 M 2 Y 4 T 2 1 U W n V 3 W m N z V z Z W N F Z t V X d H a F V L Q n V M Z z R W R l J V U U s x V 2 8 3 Q 3 d F R G s 1 T 1 F B Q U R 3 O F B 5 T 1 Z 5 S k N R a 1 F L b F V v c l M w R k h 2 M j d E R V p h M X Z h Q W 9 E S m t 5 Z m o w c V Z M U 0 U x T n h h d X Z 2 b X F 3 Z m 5 Q N j J 4 N 0 c 2 a m Q y S E l 3 e E 5 a Y W 0 2 b l Z 5 Y 2 d J Q T V P W G x R Y W x V b W x X R 2 l N a G F N Y U V o S X V y Q z h 2 U H p w Y W R z d m Z 2 d X U z a j U 1 W m Z 4 O X R 0 d m 1 5 d z N Z T U F B a E l T R V l O b X l a W m c 3 Z H k 1 R 2 p o e X B z e j A 2 T 2 h y R G h n M 0 R 3 b 1 V M N G V m b m g z W H I x c U c r d m w 1 b m 4 1 R W p S M k x O b W p W N D c 3 M z N j T 3 J V S 1 F E Q X B r M m J Z R 0 5 q Z y t E Z 1 l M e j Q 0 b 3 R Z d D I 0 Z F J G R 1 V 5 c 1 R F e E 9 E M j d k d V l N R 0 V D M 2 4 z M 1 h j e V l N Y 0 9 z Z n J h b E x V Z E h S L 2 o 3 K z Z O b n o 1 N V F L Q l J H N n p l b n Y r M W h x S D V U e D h F W V k y T n B x d D c r L 2 Z 0 a n h v d 1 p p S W l J a 0 p L O T l z U k N S T l N W d G J 4 N 2 t v a X N n a 0 t o R U F I Z 3 d v V U x m Q j E z W W R y a j F Q U k p V O V J 4 U W t K Q 0 1 H M 2 F O S V N F a E Z n N k Z D S 2 l S N U w y M G Z D V y 9 E e k N l M m l J a U 1 q c V Z G Z F g 0 O W l 4 W T d o e j V 3 N m 1 U S m x p N l h D S W l N a U N t T k F R R V p I V m V l V 1 Z W K 0 R 1 N 2 8 3 M z M z O G Y 5 d m I y b G c 2 S G l J Z 3 N p Q W t O R V J G W k h m N 0 N Q U k V S Y W Z H a E F F U k V S R V J F W k x X W T B C Q V J F U k V S a 2 R W a V F r T k U x S V h s N S t m R D I 5 d G I 1 K y 9 2 Z i 8 r N 3 R G M m o w U 0 F 2 T H c 5 Y n R t e H A 4 U X Y y a H V x c X E 2 d n I w T m h V S 2 x X S D F O Y 1 I y d F B I a m g 2 Z n B p b 3 F L a k J 0 M m p S b 0 5 K c F d s M j E r L 0 p 2 K 0 5 Y W D I 3 R m w 0 Z T N 2 a n M 4 O C s w M X R Q U T B N R F B 2 b m t F N F N H a G 1 M a 3 l K R V l N V 0 l F c G s r Z m p p d F h y d W c 5 e j J i T 2 5 O b W 1 2 a j R L T W p J e U 1 H W E t G Q X d m U G h 3 Z m Y v e X h 4 Z U x v e k h P V 0 x L c z k 3 e G x O U F N y b k N P K 2 h J U 0 t 5 Q W 1 m U G 5 0 V j c 4 L 3 N y c j d 3 Q 1 F S Q n c r L 1 p 0 L 1 B u U G Y 3 W k F a T l J j Y 1 h F e E l p S W k 4 U G 5 u b j Z O S G p 4 N E E 3 d i 8 0 N X F G R G g 5 c F V u L 2 F S M y 9 u N S t R Z 0 x D M E 5 X V n B a V W I x U H A 2 Z W 5 v M j d j d j B 0 U F R N V 3 Z X T E o x d H Y v M z J H e F l 1 W E F o U k Z Q S F h 2 L z R W d z R Z T l E y T m p J L 0 x 6 O D l H e l o w O D B O R F F B T U h 5 Z W R S W j l Z M l V K c l l t a n Z M d 2 M 3 N z M z S H Y 3 K z k 3 L 2 p w W m R l Z 2 x x d D d u S X h r b l d O V j B l L 1 p 6 e U t l S V d H a U 1 p S 3 h j Z k h J e T R 1 e n R K a F V C U F Y x Z F V v T G k 1 K 2 9 H M H F s V X F j T 1 h N R 0 s x Y X N 3 Q T g v L 0 l D c l Y 2 L 3 F i R T l N V E V S O W Z U M T I 3 d H d K Y j I 5 d j l P a l J B L 2 I y O X Z E e D h V S C 8 v d j B m Y U t 4 T l d X S 3 M y a H Z I N 2 R 1 M 2 9 k R m 9 N R 2 J N R 0 5 q Y T J 1 S j N 2 L 3 R k S j B k M 1 g x Y 1 p L M n R o V G V O b F R i R j J W V X h v a U l p c z J P O S 8 v L 3 R X b D d s N D h T S m 1 6 W n F G R V N O R z R M W F h Y a 0 4 r Z n I 2 M E x T Y 2 5 C N 0 5 t e l l L U G p 3 K 0 N n b 0 o w b m l h b V Z D c X h i T m t 5 a k J 3 N U V v R 0 J n Y 2 p P e m p i W W h u Y W F R M l p t S m 9 L R G c r S H I 2 N H N s U z V h Z 3 F x c E t a M 3 R h V 2 h y R 2 p o M H J K V 1 V O R F E z W X Z u M D d B Z 0 1 E N G V Q a m c w b V R K b U h Y c m w z U 3 R B d F Q 5 U n J y N D k y N 2 R 6 R m l 4 Q W h r W m 1 a S y s v M z I y M j h Z U F h x M D N x Z W 1 H U n N M a l V h R G x K U V V U S m t 5 U l l y e j h 1 W E x B S U N 3 c 0 R B Q W d L K 3 Z y e l F 0 c l B t M E Q y U G w y K 0 x v M G F N W U 9 I Q W d m S D E 5 T V h 6 N G N L U 2 5 w M H Z i R 2 h z Y m t a c W F p d m 5 6 N T N m W U 4 5 W G 1 I c W Z t e D d j N W Z X T U Z H Q j U 3 U S 9 W V 1 Z W W G h u W G Z l Z 2 E r d k w 0 S 0 N n c E N j b k t 3 e k h W S 2 x V b U h 6 N X M z d z k v Z U h u N T h m V n E x Y W h a c W F H c E 5 4 N l B P b l A v M U p a M T l E T V p s c T A 5 U j J j O G N L T V A 2 Y U 5 0 Y U 9 v Z G h O a m I r K z E x O X J Y M S 9 t d k p a T m 5 X Y 0 F z S C 8 v Z m t 5 Y 0 9 C R y t 2 c j Q 2 N T V t a D h l c U k 5 N W l P S E Z O R H N U W j l 6 M W k 4 Z U R I V 3 J W d W 5 N M z R M R n k 1 R W J H e X N 5 W G k w S 2 l z c l c z V j h y Q T B U R 2 l J a U t 6 Q n E x Q 2 l N R 1 R N R 3 E x Y X R h d k h o d m J X K y t P S U x m U E R C Q i 9 q N j Y 2 L 3 g 1 S k 5 Q S W l v c V N 0 c F d X M X V M T l d 2 V z R P e l p z M 2 p w c F p l d 2 N l T k d h V n R r W k N T c X E 2 d V J s c G F H b E p R V X M v N F R U R X R M U T F K U 0 V s S l R V M 0 g 3 O W 0 z c F A y Q 3 Q 3 T 3 h z c E t l b k l 6 d z h I Q U F R S F I y T l U 2 Z E 8 0 Z j M z M z B k b V p p W m l Z b U x 3 M V Z k Z l l l Z k 9 u Y T J x V j E 4 Z m 5 a M m Q 0 Z S 9 2 a n l O S G p r a j d u V G h 4 Q X I x N z k 4 Y U l F U 0 5 h e E c 1 c 0 x M W n U z W X F E Q n c 5 a X c 0 W U 5 5 T X p N U k d K a U l u c j M 3 Z z B B U 0 V s S k F Y R C 8 w Z E x h N l d M T k d T d m Z G d W 5 w N l p n O G V U S U F Z U E x r e W Z q d i 8 v N X Y 2 W j Z x N H V K a T F O W F Z Z Z G l 3 W V c y d X Z 6 b H p q M V B 6 N D l 1 Y 2 9 i R X l O d m I 2 N m 8 y T W p N U z l l L 2 V R b n A 2 T z V P U m t u R D E 3 V m 1 m L 3 F L Z 2 9 Y T G x 5 Q m Z 2 M z c w Z E d S Z 1 l x S 3 l 1 e F p j c 1 d r M 0 c w S n V i b U 1 a b H E w O V I y Y z l z R m p M K 2 1 6 V 2 1 u Z W V 5 b X h s L 2 Y 2 N i s x c n k 5 a m R X b V p P c z l L U 2 t v U U d 4 d U x x S 2 d v b k R o e E F n R U J B U 2 J I c X l Q Z V l 6 c D Z U R T J k Z j F P b V R N R 3 B V N m V r c W F G M z d 0 e k J 0 O T k r a X h r e l p w Z 2 R U N T g r Z m R w M G Z J a U l P c F Z D b 1 J B V k N v V m 8 2 V G p J T 0 8 x e G F x d k d 4 a 2 J 4 M T E 5 L 0 Z S c 2 J H O F V y V j Y 2 S W 9 h R 2 g 0 c E l s U z N U M n V Y a n h v c W h R S 0 1 U N i t u c W p k V 2 4 z K y t t b m 4 2 U j F X V m x a b 3 J l M 3 Q 2 a F d x N l Y x d i 8 3 N n E v a j k 5 O S t M S D M 3 N G 9 h a F F L T V N H a G d i e H p w M D d v a 0 t o R U F z S 0 N x V D l 2 d m 5 t R z R Q d G F 0 d T Z j Z U 9 H d E 8 3 W X N X T 2 l u N S t m e n Z Z c l Y 2 N U k y e X N y S z B W d m I y O H h M e T l Q c D Y 3 V T F G U n g v U G p 4 c m F y W F V C L y 8 z L y 8 3 Z i t M S W t T U E Y y d H B h V V J S R j h h M j M z a E k v K 3 V n a m 5 i T G F i W W J H U X F s V W l z T 0 h E e G U v L 2 Z a Y m 8 r U G N k R n l h M W 0 y c X Z D R 0 d q d k 1 Q U C 9 3 Z 3 Z 2 R E N D K 0 t 0 V z d k R V V S V E Z 1 c m 8 2 O G N V W F h 4 V C 8 r Y z k v a X F J b 2 l s Z X V Y Q k V W Q 2 9 W W V Z W V m x z d T Z t Z j d H e H N Y c j N i Y z F 4 Y W 5 w O F c 5 T W 5 V Z F E v O X Z y c X Z Y d j N y c W h R S 0 1 S T G x 5 N U o 2 e k l 6 T T Z W N j c 5 N j l L M 3 A 3 Z T R 0 W H I x N l Z 0 c D g 3 Z D A 0 Y 0 5 X c V V X W E d Z a X R s U V R N Y m F O Q 2 N t Y z h i S z F Q b H V x a D F q e D h u W S t C d D Y v U m w 3 Z l J u c W o 2 R z Z 6 R G 5 Q e X N 2 T F J X O X Z i e k U x T m R X c z h l c U k 5 N W l P S G x O R H N U W j l 6 N m l 2 c n h m S G p C a 2 p u a j U 5 V 2 h S R l V k e T d k N j g 0 Y j k 2 O F Z z V l R X M X Z i c X V Q V E d s M 2 g 4 d 2 d m Q 2 t C R T F J V j E 2 O V l O M 2 J w M U F 3 Q U 1 I a n d Z a X h Z d H d 0 d H Z 2 d z J O U m d N Y m 0 3 W m R a S G Q x Z F p X V 2 U v W H F C V k V V M G R q W W l C N D l l a U F o S V F G c G F X b n c 5 U F N F b l o w Z G d Q d l R v e W 9 x S 2 d B Q S 9 m c j F r O G 8 2 T 0 R p W W J N d k 5 6 V T J u M 2 J x N k 9 w M 3 B J b j M 3 O X B X V 3 k 4 c k t J S W 9 p N U h L N V R o M z k r d l h E M 2 J 0 M 2 R j c V p x d G R R S D c y O X Z m S E V F M C 9 n N U 1 t V D h Q Y j J 4 b m Z m Z m R m a T I y Y 3 R R M k 5 S V 2 x v S 3 R W c U 5 3 W U 1 I b S t 5 L 1 B 1 M H Q z M X h h V 2 h w R V V j U 3 J y N z R x c m F 1 d n I w Z D Z l a n B l Z X V r b F B Q S E V F e E F F Q V Q v O D h J U E o 2 V l R t U E J T Z 0 5 j Z X A 2 Z k Z 0 R F V O a n I 2 L 2 U 4 d k p 5 Q U 5 D N U Y 4 a l I w V k Z u d X l p S 0 N B M E 5 i Z E Z P U T B N R G J H M X R X N n h Y c T l Y N H d 4 L y t J U D M 3 R D M v N E E z Y n M y R 0 U w N X V Z e E d X d X p M V E V a W S t o O E 4 5 V 0 9 2 d G d C M C t O d j Z Q W F h t d G V Y c W J y T U 9 j O W t N a G s y Y k 5 p Q W J k d T I 0 Z E 5 Q U D h Y S 2 x T d m g 1 Z V Z s c 0 s y T 2 V J L 3 B y R E U x c G t l U E h u a j U 1 W m Z 4 O W R k Z l k v V G 8 w V G g 2 O U N o Z W Y v M T F B S 2 J Q d G F i Y W N u e X N C U k 1 h S W l J c m 9 s S 3 B Z R 2 R u M S t a a 3 h w a V N r a E t r c E t U Z 3 d J R U R r T X Z s e U 1 y S 3 d y R m p 4 d 0 Q 4 W C 9 K e T g r W k 5 h V m 1 i N U J o V F U x T W p m V U F 1 S 2 l x Q 2 0 1 d W J U d X l D S U V q T D J n O W x S V V Z G Z U 8 2 N T U z V G l r c 2 x r T 3 V W T T F X d E 1 j S E F 3 R G g 4 K 2 p M S 3 l N b 3 d k T 3 h a O S t 2 U n A x V m h v O X k 4 d U x z Y l F v V V B O Y X J P c D l w W n Z T c T F X N C t q U m 8 z a m 5 u W G N 3 W n N 3 W W F m M 0 Z p e G N S R 1 J t S n l z c E s 5 T 2 5 U Q n o 0 K 1 B 2 a j Q 0 N D l O S m p U b W F N M X h h b n A 4 e l d W c z d Q W F Z h K 3 J j Z E h a M k J n Q W N Q b n d Z N 3 U 3 d V p z W F F y V n M z a z F Q U G 1 t c 2 F r N m s y M n h K V F c 1 a m J U d F B Z e l J s L 1 k 2 O C 9 j M T V m N X R S b D d u a 1 d F Q k N B O G V Q S E l 6 N C t I c 3 V Y T D h m e D Q 4 Y 0 5 0 d F V S N 3 p H Z E 5 h Y W 1 U S m t 5 Q m V I a D R T Z 3 N M T V R Q U C 8 r T U N S T W 1 B R 2 o 5 d W R U Y T Q y T X R l Q T h O R V Z F W G R 2 T G t T Z W t i L 1 V 1 W E x p R S t Q a D V U c D A 3 d G x M Y T A 5 M X l V b F p W Q n F W U m k z N z U 5 M G p Z U E R 3 L 0 k 1 W E l r S k N S Q X F W U 2 l 0 T F F V Z S 9 i c 0 1 W b G 5 Z b U l p Y W 1 0 c l V W U l V o T 1 R r W k F R R k J S b m M x O F h G Q m V Q R 2 p V T j B k R F N 1 W G J z b T l m b k R E e i 9 F M 0 x s e j I x e H Z j N U 1 u V D h h b F M 1 Z V F t c H F x Y z F X a k t X T m p J W l B K T U h y M G F F U k h S N k 9 3 c 0 J C c X R S c F h y M T V G Y V d r c E F N R E p 5 U W t B a 0 p l W E I 2 V l M y Y U p 1 V S t W Y j Q 1 d H Z 2 a 0 Y x Z F R V Q 0 F 3 U H g 1 S k 5 Q U 2 4 4 V E p r e U F v N k 1 q a m g 0 O U N n Q j Q 5 O T E z V V Z C U W d P W E x s K 0 9 I S D M 2 Q V d x M k d V c W 5 F U C 8 v N V Q x e S 9 m c j F W Y m J i b U 9 K b W l i N n l N a m I w K 0 h o N G V l U H J w c H c y Z W 1 6 S 1 p E Q X F G Q W 5 G e G N h a W 9 x S U J h c l V a a F l T R n l j b k t N e H R F Z X B 0 b z B K N m J t M m h K a l c 5 b 3 h a L 3 l O d m Y 3 T W V Y M l p V N W M 1 N T F s W l d S b n k 4 d k l n Q 0 F J O F B E e W d V c W t n a X F M Q j h l c U k 5 N W p P R 0 Z O e m p 1 M 1 F v V V B o N 3 U 2 T z J O a F l C Q V F F U 0 Z k N V d o d F B h N C t Q d G V B V k d p S X I 0 Z V h s T l E 1 Q W d K N z F U U j h m b E p X Y m 0 v d V B C e G N W Z G J i O C 9 I e T g 5 O T U 3 c U t 1 c m c 1 d W J H N E t D Z 2 p C L y 9 u e H B l O U 5 2 M 0 g x O W Z h W G w x b j Y 3 R E F B R E J n e E F T R W d J b G k x Y k J q Y z N O N F N F a E 9 n O E V T Y 2 1 K Z 2 J y M X E z R G h B a 1 R N R 2 p R S U F R S E I 2 T 2 d v T U J v b l o 2 Z W 5 w Z z J i U n J x N i t z U k V C Q 2 d F N 3 M r N j l l d l I y S m l J a F l 0 V 2 9 T c X F p c j A 3 Z H N Y W V d G a E N B N E 9 i b G U 5 V F R r N k 9 z T G Y z e C t Y T D E r R 1 F x S F F 1 N C t w c 1 l p T 2 p z Y T J i Z H V 3 Y 0 9 G Q z F O Y l d Z c 0 N B Q V l p T 2 p n W n d m K 3 J U a k J r e k V C R V J B U W N I Q j c z Z k d C c 3 I z e H J w N m V u d z h m S F J t V 0 l G M 0 w v Q 0 1 I N z h l T 2 s z Y W Z y M T Y 0 Z T l l L 2 N p S 1 N r S m l 4 Y 3 Z 4 c D A 3 Z D l D e l o w O D g r K 3 l 6 V 0 x 0 M n J W U n U x S 2 h S T 3 Z X Y 0 9 u V 3 F S Z D J B K 2 N m S k Z I M W p a V 3 J z O W R t M G F S T W l J e U 1 4 Y 2 V K R U R C b z B D R E 5 t e k V C Q l F R R z Z k K z h 1 Y l k r S m l V R n d j R E F h R 2 h v Z 2 w 4 c 1 J F U k Z o T k k 3 M k 1 0 V 2 1 x Z T N O d F R Y R z F y W m p 6 d m d i Z S 8 y W j g v b 3 l 0 e T V U N T V s Y X J j Y j Y 5 Z X R S V 2 x x S 3 A 1 N T Z D b E Z S V W R L V k V V U G o x U k h 2 T V I w O X B 1 W W U y e W x U c H V D R E R 6 N 0 E 4 d V h M Z G R h M 0 p w N 1 d I a D l y M G Z w c n d V U m t F V j V l W G 1 N R V F U a G x i Q i s x V 2 o z a n U r K y s r K 2 9 C a F V S b T B O N G 8 y W l l F d z V w c G Z 3 U 3 l v M y t v c 2 F Q c U R R a 0 p 3 Y l J w M H h B U 0 V 0 S m h z V k h Y a 1 o 2 Z W p o M D d k d W c 4 M F l u Y X o 5 e l h u e m 1 2 c j g 1 N m o y a X Z y a H B Y U i t y b z l 6 L 3 R G M n N Y T G x 5 d 1 d G N 0 J L V 2 R F V m l J M 0 5 6 Z F R G T V c 3 U m 5 a U k 5 q W T J I b j V n Q V J G W m 9 l c n F h b n p 4 e F J l N G M r Y 0 9 w a 3 l a W X V s d 3 F J T T B u N X F a b E p U V W F W T X p 5 V E M r d n J x M m g v b j R j T W 9 a a 2 Z W b 0 J Q Q T V n Q V V H d H Y 5 U F F V R 0 I 2 Z 0 h H U T J S M V h u b m x G Y m k 3 d S t Q O T k 5 O S 9 h T D k 5 Z l J R V k Z S V m g 4 K 2 J O c U t 5 c 2 h J d U x D d 0 l E Q S 9 I b W 0 y O W F P c X h I R G w 5 Z l h k d k R m S H c 0 N V l 6 S W l u a D V l W T B Y Q k V I d j V G c F J G R U 5 6 Y z N Q M 1 A r a V l 5 T G h I Z G N v W k V S R T l H a m p s a k l o Y T V k N j l l M m N C d E h n R W l p a U t 0 W l d W b F l j c 0 V C S V J F U k d S U l R H a E l i S W l Q L 3 p 3 U T c w b 2 l s O D J Y e T h J d 3 N t Z m Z 2 c n B O M H Z F U k V S R V J H U k p U R 2 l J c k l 3 b 2 l p M G V 5 N n p S Y V B p b 1 p p S W l J b m 9 r T W F F a H N q S T N i O T Q 4 Q m F D M n l h c G Z H e G 9 h b U 5 B U U V S S F J J N G t K R F p H V i t l V 1 h Y K 2 9 B T k w x Z j V u U k J R V U d O c G V J a E l p S W l z a V F t T k V S V 1 N L U F J O T D J Q a G c 4 R E l D S W l v a 2 N X R X h v a U s v V H J y N y t l Q V B D Y k t J c X F o b 2 F H T H l 3 Z E R 4 R V J F W k d s T U t F a H N r S l h y M T Y 5 S j R w a W h p Q U k 1 L 0 x 6 O H l z d E h R O F J F U k d S c F h T M 2 R B Q k U x R G F p S 0 g 0 Q n d O M 1 N j U k F S R V J G W k V o T W E 2 a X p k R l F y R k h 3 S E 1 F M F h S U 3 h B R U I w c 0 g 5 T E J T S 0 J U e G x v N 2 h Z U 0 t L W X E w Z 0 N Q a 2 F q U 1 k 1 T H k v d k l 3 Q 0 5 s b z Z K a U l p S U R P T 1 V N K 2 9 N M 1 J V S 3 h S Y 0 F r Z 0 d N W W p K R D F r U V F o R j R B U n R q W T J D U X B G S X B E Y V A 4 W F A z V U F V R l B E Q j l F U k V k S E R w Y T Z 1 V H J 0 b z B S L z M 1 a F V h N m 5 E L 3 V q S X p m Z U R B Z 1 Z p N W N p V U d E U m 9 F S n l j b l M 0 Z E Z a S l o 3 O S s 3 a H h 4 O S 9 S R X h N R E F v T E N 5 Z D d l W G t 0 e U 0 z T l R X a H J m Y U l v R m d p Q 0 1 Q e k d q U n N Z T m 1 4 W V I 0 W k t S R V J r V V d W b F p R Q U F V U l I v d E d R Y 3 Z F S k R I V T R V e F R j Q l l Q W H E x Z k Q y O W 1 Z e V E x Y k Y w Z E V S e n o v L 1 B G Y X Z Y c T F k T m J l Z F Z T W U R 3 T 2 J O b T N I M T Z s W F U x d G F h M n A r S W l L a E x x N n V y d y 9 Y c j F 4 R V h G N m R k O W F X e C 9 U d W J Z T W 5 H N m V I a z V l V l Z J d 2 h D c j F P b l R z S F I w Z E h T N F J D M V N V M U 5 E Y 2 F N R 1 F O U k Z H d H p j M 1 B i T T I z U z F z d k w 2 N m d n Q 0 9 N N k x E Z 2 l J c U t 1 S T d 1 K 3 Z u N T B R V U d C e W x J Q j h B b 0 5 k Y m g v M 1 l Q Q V p J Y X N t b 1 B E L 1 J 4 R 2 V 6 N j N R M E 5 1 Y m 0 2 Q U t J b 3 J B V n d F O E d 0 N 1 l 5 T W l J c k t 3 M z B S U i 9 G N F V 4 Z l d X V G 1 Z Q T N r T k R S U F F n T k 9 U b T V z W U F p T E Y w S U V S R V J B O G J Y c U V o S W l J a U l p S 3 J 4 W V N H a U l p S W l J a X N G a E 1 h S W l J a U l p S 3 l X a 3 h v a U l p S W l J a k l h a k d o S V N J a U l p S W l x O F d F a G 9 p S W l J a U l y Q l l U R 2 l J a U l p S W l z b H B N Y U l p S W l J a U l 5 R 2 9 4 b 1 N F a U l p S W l J c X Z G a E l h S W l J a U l p S 3 d X R X h x e U t u Z n U z T U Z m L y 9 w W C t Q b j V Z Z X p Z c 2 R p K 2 Z U d E V V W l M y R n h j W F k v b n k 1 Z k Q z O T R l d n J 5 L 0 N 3 O E 5 S V 2 x v c W J i O T Y 5 U 2 9 X T G x 3 S V B 6 O C 9 2 U G p p a T F p e V p B b C s v d m 5 u Q n h a L 1 J V V U Z w a z J i Q m 8 x R z g 4 R G E 3 R 3 J 5 O C 9 Q a D d l M k 5 1 c m 8 2 b m V Y M j F L V l N x V G 8 0 U 2 l J a U l y S V d U R 2 p J c X J 6 O T l 0 d m 8 x c T B i a m h 3 N W d v O C 8 v a G o v O H o v L 2 c z L z g 0 e C 9 T O X R P b l Q r T 0 Z G M T V B Y W 1 v c U R o O C t q Q j Q 5 Z W 1 E T m 1 q V U F n T H E 2 T 2 9 T S G g y U E l r Q 0 U 0 Z X Z R b 0 1 q S X k 4 T m h q a j J I c D B x V 2 R F b X R 4 Y 1 R H b V Q 1 K 3 U 4 M k Z i S n B Q a D B L R k R z T E h w b U p l Z X Z q Y U l p S W l J S G l W T W F N a H F G Q m N Y b z Z D Z 0 F H K y 8 v V G F j b k p 6 Z z R l R 0 J 0 O T U 2 Q z R j T 0 h a T D J t V D E 3 T m 1 i T 2 5 B a 2 5 K e W M 0 T 3 p 0 a j l 1 e l p 5 T S 9 Q a D B h a l F V b E p D W l J L S m V i T W 1 R T k h S M G Y w N m R N S G d Z R 0 J L Q z B 0 M W J u S z A x R 3 F x N n R S W E Z 6 Y z R m V S s 2 R G F J a U l p S X V q S W 1 O R 1 E x N n V 2 c k F R Q 0 N J R W p y K 3 Z U c G c r d l h y M H Y v Y m 4 3 b D Q r N 2 R 1 K 2 p U c H c 5 c 2 J H d 3 d j T 0 J B Z U h o N E l D R W h B U 3 F W Q 3 B X V m x k a T l l e m N t V F p x a 1 U 2 Z V d k a n B U W m 1 Z b W d v T 0 Q 0 Z X Z y a X l W T G x x Q 3 F x a 3 J h S n l j b k I 3 T m 1 6 W U t Q a n c r Q 2 d v S 1 F s W l V s Y l F z T E N 3 T U E r U H I 2 d 3 R 2 Y l c 2 Z E 8 3 U l F y b F V x R n p a c z N 3 O S 9 m S D M 1 K 2 Z s a T F h a F Z x Y W 1 w M D l z M 0 9 6 c 2 F z V 2 J N d 1 l z U U l 6 S n c 1 R T V j d l h 6 Y m F C Z 0 R z M z c 4 Z k V 5 Z E 9 o S y t 2 T C t M a T R n e U 9 h W H Z h M T I 1 U F M w d k Q y T E Z q c F h Z Y U d o c X d m Z n Q y Q k F Z R 3 d z Z k h C N U 1 t V G N L d V h i d k 1 t b V p u T E I 0 Q V V D c V Z X T F p z R 1 V h T 0 h J b k F 3 R U J r W j J l Y n J K T 0 l p S W d l Y m t 4 b 3 l H c k k 1 W E k 4 O G N R V D J M N T l P K z d k d T R k Y n Q y N 2 h v N D g r Z 2 t x b G d s c X R i c k Y v W T J N a j l 1 N 2 R p M W R m Z l J V Q V l H d H J p N T A 3 Z C t M R 2 p S d V l Q S G t 5 Q W d N R E 1 X a l F J S 3 h h d G N w b 3 U y b H B h V W h L U 2 t K c W F p c H U z N z Z O M k 5 o W W F W d H R i U z N X c k Z t R H M y Z l A 0 c V d Y W H N M R 2 p S d W x i U 2 t w S 1 F D Q X J L d 3 N u R D k v W G 0 v Z F V W R l J 1 S E x s Q 3 Z i d j M 0 K 0 1 q Q X h V V m x a a X k 1 W X R P d n N j U E h n U T h m S H g r U H J y c i t I d T d v N E 5 H e l l Z Y m F P a 3 B B U 3 h z Y k d J a W 9 y Q 2 l S T W 5 F Q k F R W U x C d j d X M G Z B T E t 6 c z V H Z W 5 v N 3 c 4 S E F B U U h S M E 5 F N m R P b 1 g z M z M 4 Z m 1 a b V p p S W 1 K d 1 Z k Z m Z Z V 2 R P M 2 N h a k 1 Q Y 2 V D S W p J M U Z k W F k y M H R E U 2 t w S 1 R v S k p C R V J F V D B h R 0 p D U T F h a l c 3 Z H U r T 0 N E R D F C Y 1 h J e n g 0 O G Z q c m J m Z W d y Z T N O M 3 I w N k l G d T N i c T E y S C 9 q e G 8 y d 3 N i S E J H M i s 4 S W E z N z V w d H Z j T z N h T m J 6 N j Z x d n c 4 L 0 5 E U m t Z R 0 x s e T R Z T F R k Q l F z V 3 d O b l p H V z V 1 Y m d n T E M 4 T 1 p N M m V r Y m Y 3 K y 9 w R E w 1 Y m g r L 1 R v Y 0 h C e F F X b H F L e H N a R 3 M v c F R X V m 1 K S T B l T 1 l N V 0 t G W k R K W k 9 q Z H V 6 Z m 1 6 S m 1 E R X l k T z Z P e T N l U E Z p d U x p N H d N b k p D U 0 V o S V N n c 0 x E U j Z 0 Y 1 B X M W h h Q 0 l L Q z h 2 Q n o y O X Z Z W U 9 u U m 9 w N 1 k v Z C s 1 Y z l P c l Z D d z R P R H F p c X F r S k d S Z 1 p X c j E 2 T l o 1 O T l G d D I 3 Z D R l b n B 5 Z k N 3 O E 5 4 O E 9 E Q m R v M 0 g z Y n Q z Y 2 V i T U d T e G R 1 a F F 1 T G k 1 d 2 N Y S E J t M i s r Y W J S T 0 l p S W l l d m g x d D N R Q V J L M 3 h 6 R F B Q N E t P U F B w T C s v Z F Z Y W D Z G L y 8 v N H Q 5 d H U 2 Z F N 0 e W M z T 3 h l L 2 R 1 O U 9 q U k F 3 Q n c 3 O T Q 5 e E 1 i R 1 l 2 M z Y 5 U m c v Z n J 5 M F g z U j B O R k p U V X c y M j Z l Y m 1 K a T I 3 d X J x a X J x N E 9 H b z B H T m p Z M l N F a E l R R n B h R 2 p 3 O V B X R m 5 a d 2 N B W m o v Q n J M e T h I S 0 l v S W p R M H R N V z J o b 1 l H Y W Z u e H h 4 K 1 h s a D B k S F N H S 0 l o b 2 J H N l Y r T l N l V H l i Q m h 3 d 1 p z M j d Z T m 4 z N z Z L V m F 1 W E F r d k w 2 O E 9 i M S t y Y j k r K z B u S l p X U m x F V V l S Y 0 x 0 Z X B y M S s v Z n J o N z k 2 N 1 J z V E V W V D B W R m h W U 1 h s b 0 9 E Z z h I N m l J a U k 2 T k h B a E l h c z J 2 S G p 4 e k Y 2 O U d p Z G R Z b U p p V G g z N 2 h 5 U 2 t w T G c 3 T 3 d z c m Y v b G w x O V F Y M S t 2 Y z Y r S m 4 1 O G Y 5 d T d k S 3 l V b y t 0 V F U x T U R l M 2 g 0 Q V V G U l V C R G M z T j l q W T J L Q 2 t w Q V F w S 1 N r N G N P Q U E 1 S E k 1 c 3 J L e W N P e l l N Y k 5 q M T h a M i t Q Q m h 1 T H U 3 b T E z T 0 h B R U J B U m c v Z m p 6 a T Q r T 3 h m U G x 5 S E Q 5 K 3 Z O U G F i M 3 I v a 2 F 1 c k s 0 R D c 0 L 1 R j Y z g 5 S j Y w d E t T a U N U e V l 3 K z N j M V V Q T n J r N W V i T m 0 5 S 3 l O c 2 t o S W l L a V J 4 Z W 5 u S k Z W K 2 U 2 N z c z R H Y z a j B v b F V y O D E z L z l G M z c 4 O F V m T W 5 q M W I y c j V 6 N T A 2 Y 1 B u M G F 1 M 2 J 0 Z 2 9 1 T G k w N 1 p m d j M 2 d 2 N u S k N i d D M 3 N F p T c W N T d F c 3 Z X d k K z l l S 0 J R S 2 9 4 K z B F e E 1 U V V Z 0 Y m k 2 S 2 l J a V F u S n l N b 0 t B Z 0 F w S 3 N V W l d W b F V D c V Y y T G R 2 b j A 0 N U p 5 Y 2 5 B R U J l W G g 2 V V N t V 0 x l b V V 5 R 1 J R S 0 J l T G k 0 b E J S V V F H M V d v M 0 N 3 a 0 x r N U 9 T W V B S N z Y y a W d y S z B O Z V h o N E V R W U N I a H d k V U t w W G V w N 2 g x U l B 2 T n V i a T R Z T n k 0 Y 1 l p T 2 p z Y T F h O W V n V n F 0 e D Z k S W x m U G p o a D V n N 2 Q 2 N 1 J z c W J p O G Z E d 2 d G d 3 V S M E p D Q X B S S 0 p V c E x T N 0 Z u e j U 0 M n g w c E V S R V F Q Q j E 2 a E l h d H k r d l J w T E Y 2 O E d B R G c 3 Z T J O W G J 0 M j R i S E h I c E 8 y S n l V b E F R Q W 1 U S m l n V X k 0 c k t 3 c z l l L 1 p F Z k h 3 O F l t T m p N V 0 h D Q k 5 q Y j I y U E V p Q k Z Z d T N h d D B U W T l Q V D B 4 Y m R v M D F O Z l h J e U F n Q V B Q b n p 3 Y 0 F E Q m d 3 Q U N F a E l W a T J i Q m 5 j M 0 5 3 U U V o S 0 N 6 T X h N c V Z 6 L y 9 2 M H h Z O F l N U k V S R X d N S E J R Z T l W a 2 s y Y k 5 p R W 1 K Z 2 J C d 2 N G b 2 F H a U F Y Q z V I U k V T R T J l T 2 h y d z I x V 2 8 z M T Y 5 Z W p 0 T F F V V H o z M U Z L S 2 l v d l E r e G E w a j J 0 Z G 4 v Z n I x U 0 V 4 T X h L S k Z p M U J W V l l X K 2 Z m c 2 l M Q 3 d N d 2 N I Q k p z d W F p a W N t S m d i c j F x M 0 R o Q W t U T U d q U U l B U U h C N k 9 n b 0 t C Z D h S S V J F W k Y y O C 9 Y U E F B Q W d B R W x F U V Z S M T A v O H B o N m d k R k F x R k N N R G d r N z J z U l g 1 K 1 B z T E N 3 b k Q y N 0 Z s c H l o a z l X c l R U R X k 5 Y 3 V N R D N T a U l p b 2 k 2 S 1 U 4 N k l p S W l J a U 1 o c U 1 h R W h J a U l p S W l L c n h Y d G 9 p Q X d Z T m 1 5 W T F V K 2 J J e U l p S W 5 y W T h R b 0 5 F U k V S R V J G W k x T W T B S R V J F U k V S a 3 R a a l F F Q k V S R V J H U j F X S k N R M F J F U k V S R V Z v c 0 p E U k V S R V J F U l d T M G 1 O R V J F U k V S R V p M V 1 k w Q k F S R V J F U m t k V m l R a 0 9 k b 1 E 0 Q W F t c H F M Q j B I V V p 2 V j F 0 W n F G M y s x W k J 4 R V J F U m t I Q k 1 h N m 5 D a U t C W U F 3 S T B i T n l 3 Z E N s R 2 I v Z n p 6 e n d B Q V V S U 3 Z X a m d V S W l J a U 1 v S U p E W F d H W k F E W X Z I a 3 p y b H k 1 M H Z T Y m J x S X V y N 2 E y R n R l d V h V T n N i Q 3 d B d 0 1 i R 1 p x K 0 Z R e U l p S W l J a k J F c 0 h R Q T h s V 3 k 4 d n I 2 T 0 N J S X l 6 Z E N C R T d Y U l d F S V J 4 N T g r Z m I 3 Q j B J R V J F U k t S Z k 4 w c 0 h R Q T h s V F h s N S t U N T N k L 2 M 2 Q U M 2 Q 0 l E Z 0 J z T F Y w V U V S b S t o W E F W V k V V R T J 4 c 2 J Q N l R 5 U X d S R V J F U l V T Z F F L Q l N p U X F F U U x S M E h F U k V S a 1 N Y e E h o b 2 l J a U l p S X J K Y V R H a U l p S W l J a U 1 o c U 1 h R W h J a U l p S W l L c n h Z U 0 d p S W l J a U l p c 1 Z u Z E x C M E J F O U F q b 3 J s Q W 8 v a W l L N H B z Q W 5 o Y 0 V v W m V s Q X l J a U l x d F Y 5 N j h m T V U v T 3 p j M z k v d 0 E 4 O G s v a j V C V W F J c U x P M V Y y a F V I d 0 J J R m t R a E p G T V p v a U l x S j N z Q l V F W U x n a k N E a T h 2 c j Z Q Z 1 Q y U H d D Z z B S V V d k U 0 t C U i 9 C R E I 5 N E 1 D Q l d M M T Z O W j U 1 N W h r N E 9 q c G F P a X d p S X J K U 0 5 U V T F 1 S E h q Q m p a d j N v e n Z 2 L z k r b k p l W D F 6 d T V 1 Y m t 4 b G 8 3 T G t u a U Z o b 2 l v R S 8 x c m 1 o b F d y M T R O T H k 4 d k p q T k V S T l F 1 R G c 0 T 0 d E W n N H T m F z V 1 F N Q U V B U W g x T U l o V 1 J 3 V E d p S 2 l 6 d l U 4 Q U R 6 e n p E T 1 d q b 0 9 J a U I 0 a W Z m d j I x U z R P c 2 1 R Y 1 h R R V R H a U t p V H F T O V o 0 W l h a b 2 l J c U N Q M T Z p W G R r d G 5 U a 2 5 G M E J V e G 9 p S W l J a U l q S W F q R 2 h J U 0 l p S W l J a X E 4 V 0 V o b 2 l J a U l p S X J C W V R H a U l p S W l J a X N s c E 1 h S W l J a U l p S X l H b 3 h v U 0 V p S W l J a U l x d k Z o S W F J a U l p S W l L d 1 d F e G 9 p S W l J a U l y S m F U R 2 l J a U l p S W l N a H F N Y U V o S X V w Q 0 5 C b 0 4 4 d k x 5 c 0 d Y T E Z q U T J O c m J Z W G x 4 Y 2 p P W E x s O F B m M 3 g r K 3 Z y N E l E d z l I Y V d t c H R O M 2 I y N 3 Z G b j c r L 3 Y 5 R T J N e k l 5 T U d Y S 0 Z B d 2 Z Q a H d m Z i 9 5 e H l S a n o 4 L 1 B o N 2 U y T n V y b z Z u V 1 Z M M D h h a V V x a 2 V X S n V 0 S F R 0 e m R J V X g 3 U W 9 4 V k Z S V V l O c T B h Z E J v T k J h T G 9 U M j Z 3 a G h h R 3 Q 5 Y j Z F R m h R a 0 5 F M U l X O D h z b 3 J l U G Z k Z C 9 I W l o 1 L 3 A v U 0 I z K 3 Z S c H Z Q R E N D M G h O V G N Y a H c 0 Z l J v M G N Q c k Z t e l J 0 c C s v d n g 1 b m I v W F h u c 0 5 M N y 8 4 c 3 N I M n l z d k w 4 Z D U 3 N y t I U G Y v N H p 2 d m 5 t R z d 6 K y t 1 d W Q w c S t I M G N N e W R z W E Z 4 W m c r Z l h x W C s 3 Q W 1 r O G x 3 N k 5 B a D J O a D A v W T h x W F h V T U 8 0 T z V m W D F Z W G g 5 a 0 h i c G J P Z 0 F p S X Z v L z h m S H h h R 2 h v U U Z o W W 1 O N 3 R z M m Z Q M X Z t Q U 4 z d j J i Q 3 h h d E F n Y W p h Y k Z C e i t W U 2 9 W a n g 0 N G h N V E h S W U h 1 M 2 I 5 K 0 d S c V B C b U R G a l l H d H J D M X R i M n c 3 c H g 2 U G d Z U m 0 3 N n V w c U Z C Y 1 h X e m 9 N c S 9 Z b 2 p h R z V m W D F Z W G g 5 a 0 h i c i s x e D V F U k k r U T M v L y s 5 M G E z T j A 5 Y T d 0 N j l p e j U 5 K 3 V q O U Z 2 d l V x V k 5 3 Z F h Y R j B L R k R E Z G I z c H o v O U N R R G c 2 K 3 N M Y j I 5 d k F F Q k R R d 0 8 y Y j k r T 3 d N Q k E r U G o 0 W U 5 L a 1 N k a T F h N W R a V T M 5 T W x m M 0 x Y L z Z D b U p n W W F m K 2 R P M 2 R p d 2 9 R S k V F V V J B S E R 4 N G t X T U d U T U d q W T J O V U t s V T J M e D V N L 3 o 5 L 2 V I b j U 0 Z F Z x M W F o c H F a R 0 t x d F V L c k Z z M l R L T U h E a 1 N n W U d C e U 0 3 T 0 5 o a V h 2 d W t y V G F l U m F K Y 3 p N e k 1 S S E J 3 T V g x O W Z M R m 1 5 Q k Z W V l Z S M D Z k d H A y M H R M U 0 1 I Y n N X T V R G e F p r Y 1 U x U G p z S C 8 v Z m t 5 Y 0 9 C R y t 2 c j Q 2 O V J s Y T M 1 d z J l V z d h R D Y y T E Z 5 O W k x c X h a R 0 R G a U J G N T c 3 V F h r N S t k T D I z S n l j a k J y M W l 6 N C t Q Z 2 d L Q 2 d J V 1 Z s W k 9 u M 0 1 6 c z Z X e X M 2 Y 0 9 S T 1 h M M T g y R 0 l P K 1 d K c 2 V z d 0 1 I R H N E Z j N 4 O U t w U k l B a 0 p l W G g x R 2 p S d W x N d D l U U 2 x r d F B U O G Z F a V J Q e D h z c 3 Z J e W N u Q j N 2 M z d v V y 9 2 e j h t V E p p Q U 0 y Z k 9 T U H V i Z T h 5 T T l h Z X R Z M m p 1 T W V x S T g 4 c W N m c G p 6 M m p m V z E 2 Y j Q z b U x l Z T B 0 R l J R V 2 1 U N T l 1 d F Z N c m l Z a m F S Y U Z R a U F x R l F y U j B I R 1 N j O W p p M X h z V 0 x G M F d G U W l I V z E 5 Y 2 I z Y S t o b 1 V H Y 1 B Y d T J 1 R 1 B I R H I z Y k Z 5 N W N L T z d a c z Z m V m J V V k d S b 3 F 2 d m Z h Y W V Q W H F W Y k d o b 1 V I O D d y d n Z 4 S U N B Q U h I N z l 1 M D Z a V 3 B y Y T N X V 3 p T b j c x V m R m a W R P b l Q 1 Z m E r d U 1 m L 3 l p T 0 d q V k t 2 S E x s a W l p S 2 9 y a H I x e T V 4 e F l v V m 9 p a U s 0 d H E x Y T h W N T g r Y U o 1 Z V h s W W 1 W b H B S Z 2 V I a T Z 1 V z d k T 0 t y d D A 2 V k p 4 L 3 Z 6 N T R x M W J 0 O F J i d D I 2 S m I 3 e n h o c 0 Z 4 Y X g 1 b j g 3 N X J s N W N 2 W H k 3 Z X V Y T k h y S 2 l v R U V O R F E 4 V l Z x M V o x e X R p d F d y V k t y S 2 1 w R W U v Z H U y Y 3 l W b V B q O F B Q U F A 0 c 0 t o V U x N e n M 0 V 2 E y d H J 4 V X V Y T G h s Z G I y N C 9 0 T 3 Z l Z n Z 0 d H N h S 2 l R c X l 1 c m h h W E x G a 2 l 6 c H c 1 V T l y b j V N b V R Z a 0 Z C Z 1 Z o Z l h 5 L 0 d 4 Y 1 d K U V V G Q k 9 t V 1 h M M T h 1 M 3 J w M V M 2 e X V y a G I v L 0 9 j L 2 k 2 R 2 h v W H J i T n h S c j A z S F F h R F R p d k h u e n h D M W J 0 b 2 h x d F Z v T U R R M F Y 5 K z N i W j d R L z c 3 L y 9 2 b G h i V 3 l 2 K z d X O S 9 F O G V Q S H k 5 R 1 I w Z U x 0 Y l c x W W x S V W x E a D E 2 d F J X S H p O a i 9 X b k x H T G J t R 0 h Y a 2 V X V 3 N I N m J h T W R S W F k 4 Z U I 3 e T J 0 Z j I 5 c E R Y N F d 1 S T l Y Y U l p S X J O V E d q U n R o W T J P R E 4 5 N T R v O F c y a W 9 v S 2 5 E O S 9 I c E 1 t V F d w V m 5 W V l Z W Y 2 p J e U 1 E c T F h d n g 3 T F B Q b 2 5 2 M z d 2 R D A 5 R V I 0 Z U R n T 0 h q e l k 3 c k o r Z m 4 0 b 0 x p N U d S V V V G c X F x c W N Q U G 1 U U V F F Q k V q Z j d u L z c 3 Y m N Z T l d v V U t p c 3 J j Z V R J R W F 4 W X N R S X l t U X k 5 Z S 9 m R 2 5 E b H p j T 0 x F Q 1 F E M 3 I w e W R P W E 1 H U z V j d W h Z d U x D M X h j W F B E b W 0 y K z J x c S 8 2 T E Z p d 0 F N N 0 9 6 b k J 6 Y z B O W V d K a k 9 O L 2 1 t d E d i c z V z N m R p M T Y 5 Z X N I Q n d j R m 9 u Y W J H d 2 R i V 0 Z v S W d v T H k 4 S F B i M j l 0 T F Z P R V B y V 3 l z a U l n S n V i b T V 3 Y 2 5 K Q 2 F H Z 2 9 y b C s v T G 4 y V D d P L 3 Z E N 2 x j a n V 2 W H I 4 U E J 3 U U d s c G F V N k Q 3 S l l 2 S G d 4 W E Z 4 Y z R P V G t o S k N R R U J R V 0 Z 1 c j l G d H F j V 0 F W Q n d K b z F h L 0 R W V j E 4 a E 1 U R V J 2 W H I x T W 5 s U H h 1 d X Z 2 d z U 3 Z T N 0 T W 1 q U U p k K y 9 l U l Z o W U d P e n Q 3 Z k h 5 e X k v a j U 1 O S 9 o b H F 0 Y n R V e E 0 3 Y y 8 1 b z Z o d W N l b 2 8 4 O H J R L z F v e j J 2 Z k h I e H Z h Z n Q 3 Q z V u R 2 h J Y U l 5 Q X B 0 M 2 J v V n V i b T U r T 0 N E R D l D a l I 0 O F c y e k 1 5 T X V E a j Q 0 U E h I M y s 4 V m Z X V 2 x a V k J G R V h J N V h L Z D l m M z Y 5 Y 1 B k d T N l T m Z v Q X p w N n l M a X d 1 R 0 R C b U N i N y 8 5 R m x s W l d m R H o 4 N E 9 m b n g r e X N y S 2 d V c W x R V U Z B Q V B 6 O C 9 s S m V Y U X h S R m h J Y U d T a z l y V z d K a 0 N X c H J h O U h R M E l D S 2 l n c X B i a T F U e V l F N T N O e m N w R 1 Z Y V j F m V T F k V 1 p Q U l d r T l d Q W H Q y O W Z z K 2 8 w T l E 0 e W 1 R d 2 J O b X p B O X U z Y k 1 Y U G 1 U T 1 R t N W d L Q X d m V 3 Q 1 Z X J x S 2 k z M z Z 0 V U x v a W h L U 1 V 0 Q 1 F n S 0 N n b 0 t 3 Z S 9 k d U Z C V V Z B W U J P S D V 1 Z W U 0 N k 9 q a n B s b X p J M 1 Z y b G N q b k h q e H V I a m p 6 L 0 d n Z 1 V M S U F p Q z B k a D c 5 K z R O Q U x D M 3 R 3 Y 0 F 1 T G k 0 Q U F E c z d P d 0 F B R 3 E x d W x Y S H p O e i t O R 2 R v R E 0 z d G Q w Z W Z W N G I 2 M F o 3 W H Z q b j Q z d E w y O X h Z e W p R a 0 5 F W k d W U 1 V 4 T X h M b H o 1 N U N V b E F S b l o y Z T k r N l N u c H l N b 0 t L a l Z k V 3 M v Z k d r L 2 9 H c V Z s S l J B S n B N W m Z l S 1 V 1 V 1 Z I a n g 2 T m 5 K d 2 N a R 1 p t d 3 Q v Z k g 4 T 0 h E O G Z s e T V m e H Y v L z d 2 e G c 4 Z U R D Y 2 5 K e W t m a D A r Z k x q R m s 5 d H N i V z J s R H h n M 2 I 5 N l U y d E Y r R U 5 G S G 0 v V D k 5 d H R 2 M H J x b W M r Y j F y U 3 N x S 2 9 L Y m 0 1 d l p U O W x x e m R p W i t q Q 3 V a V 2 9 j Q U N B Z 0 l B R H A 2 Z W 5 3 O G Z I Q j h 1 W E x w Y k t H M W 5 l R W t w S V N w S 1 N r W U 9 m T 2 5 k a X l a V X V i e n J X b X p J b T F w S 1 F F c D A r Z n h y a H g 0 N U N j b k 5 5 d T l y V G F j N z U z Q k h Q N j N S b m 5 W W H Z i Z W R E M V A r c n Z M V 1 F h U j V L S X l J c n M z T G t U c D A r Z n h x N W R 1 N l J 2 b k p 1 N 2 N P R U N x c X V y T V d i T W 1 G Y l g 3 K 0 x p Z 2 5 I a n h p R T Z P a H J Y c m w y R F d x M 0 d w V X V Y O E 9 H S E g y T H U z T G t k V W 5 i V X F G R z R j T 0 V D T G w y N m h P S E R o K 0 4 z d i 9 z Z F B E M D k 4 Z E Z I S D J I M D Z O R U E 3 b j l y c j F B b 0 V C Y 1 h o N H F L Q 3 F q V m F o U V d G a U l u S n d j Q T R P S G h B Y m x j a m 9 T R U J D a V Z T c F N X b G 1 M U G 5 q M E d Z e H N 3 W U F E c z d l M l J r W k V C Q U t p d n I 4 Y 2 5 u M 3 p T W X I v R X h F V F U x d G F p c U t n S X l j b k p y Z n F n M 3 A 2 e E 0 4 V F V P S l N W b F N F d k x 3 K 0 N J T U R E d 3 d N c W x R c W l L Q n B j c j Q r V G t 4 T 0 E r e m Z h Y T I r N k 4 w V j d a Y U t z c k F 4 S 3 B S T D c 5 d T F y V S 8 r T T l h R X B q V W F E d F d 2 W F l 1 Y k 1 t W W l N a k V S a F l T R U 9 I V H J V N W p h M U 9 1 c V l 0 V 1 V N e l Q x R 2 5 Y R m U 2 V 0 5 1 T z I z c G E z d j c 4 Y W k v d D V C c G Z H d 3 p F V k V Y M H Z T c F F i N i t 2 d E x 5 K 2 Z Q b k F R Q k p T V W t B Z 0 F r V E p 1 a V V 5 O H J L a 3 I 0 c F R F d E x 3 e X V 2 d k 5 M b X g 2 U 3 V Y N z h l a V l t S l d M U m 9 F Y X F x c X R D M 2 I x K 0 V o W V V o T 0 R p N F E 4 b 0 9 I a n d Z R 2 8 w R 2 d 3 Y 1 B s b U w y O C 9 O R G J H d 3 M x c T V k S y s y M 2 F k T W 1 4 T V R F S U R n N E d B M E 5 E W k R M N V l p S W l K Q z J 4 O F R F W U 4 y N m R a Z 3 d Z U U l H R F J x R T R P Q m d G Q l F V N k k z T H p z N E 8 w Z E h S a U l 1 T H c 1 Z G Z m Z 2 x Y V j F m N C s v d T N l S H F S c D Z j b n B r M m J o d n I 2 Z W d R R U J H R C s v U G t Q Y k 9 3 T U 1 U W U 9 h c l V h N j l l d l I y b H B L W j U 2 N m l s R V J V V k J F Q V N E N i 9 Y c D M 3 O C 9 a c 3 l Z Z 1 l p S U N E Z z R P T 0 Q 0 O G V N b V l 4 b 3 d Z Q U J D U W t L d 2 J O a 3 l 1 T G 0 1 S V N R a 0 J K b V p t V z N x b n p t e G Z 2 V F J S N 2 h 6 N X c 3 K z R 6 L y t B e j E 2 O U V C R V J B U T J i Z G 9 F W D E 5 Z n l H U 3 l O c l d y M V J I S H J D M W o y S n B q M U J u b l Z W d m J h V X R m T z Z J Z k Q r d D d T M F Z G Q m N M R H c v R 1 B m L 3 l E V j J 6 Y W 9 l M 1 h K b 2 5 J b 3 J S U E 5 i b H c 0 U U p m e D E y W T l q a H B F e E x x b X Z M e j h 4 R V d G b 2 F 6 W j g 5 S z k x d 1 F F Y l Z Y W j c r M 2 F M O E V l O V E v Q 3 p B V k p D S W l J a U l p c T h X R W h v a U l p S W l J c k J i d m 9 T R W l v a 2 Z l c 0 d I R E 9 D M l F p R G 9 j M z F z Z U R G N m h J U 0 l p S W l J a X E 4 V 0 V o b 2 l J a U l p S X J C W V R H a U l p T S 9 6 N 3 Y v L z d R b 1 Z D c 1 h q Q W d B R y 9 l N U R 0 W H I x N k Z R c 1 h M b 1 N m b n g 5 Z W Z Q R k Z M R m 1 5 Q k Q v L y 9 M T z B 2 Y m k 0 R 0 1 1 W E w 0 Z S 9 2 e j k 4 Z l g w U k h o N k 8 w d E p T d l h W V l Z G U m c y c l J w S G Z y c j F Q b j U r Z k Q y O W t a Z F h W M k g x Z m 1 n Z E 1 S N F B P c j l K e U x x Q 3 B q U U V C R 1 p R U k F F T 1 l D R V B u M z Z W Q 3 N V a W 1 z S 2 h X T G Q 0 T U d E S F R 1 e n p i c T Z P b 1 N I a D J Q S W t D R T R l d l F v T W p J e T h O a G p q M k h w M H F Y U 1 B x Z F B u O F l M T D d 5 Q T F O U l V I R D U 4 R 0 Q x N j l N Q 2 F O V 3 Y w M W l l V H l Y R G 8 w S 0 U y L z l a Q m N Y R X h w a y t m R H B W S z F h Y n l Y V T E 3 e D h P Y T Z E d D J q M U w v a W V q a H h v Y 0 N F Q k c x Z 2 l B S V B R Q T h B e U N 5 V j Y 5 Z X E 3 e T h 2 R W 9 F U W Z p e X Z y N C t w c U N n N E c 1 S H R s V l N V Z 0 t s V W 9 r N W M r Y k E w Z k Y r N 2 h R W U d J a m p 4 N D l E R k V V S W d v R F p z M m Z y Z k N D Z F B Y c z J G a T F h Q k k x R z A r R W Z W S 3 V y c T F G Y 1 h O e W h k Z E t E d 1 d O S F J B O H p m a T F E U k 5 S M n R v S W d E Q V N 3 e k 0 3 T z d x W k N v Y m p w N W V X V j R 1 W G w 5 V 1 J I V k Q 1 d z R F Q j R l S G d n S V N F Q k t w V U t s W l d W M k w x N 0 5 5 W k 5 t a V Q 5 b 2 5 q e n B P W H U z Y n Z v M D Z l U D N t U 2 0 2 Z l F v N 1 h K M m R q W m 1 6 W n F G R V N O R 1 l P Y k 1 t Y m g 4 K 2 J M Q m V N T E N 3 Z 0 F B d n I 2 K z B v K z V h V j I 4 Z U Z H c T U 3 W F h Y a 0 4 r Z n I 2 M F R h V l N Z Z l B t e m Z E M z k 0 Z W Z u e D l X c l Z x R m 1 w b 2 F n K z N z M z c 4 Z k V 5 Z E 9 o S y t 2 T C t M a T R s c k U z c n c v S 3 B W S 1 d r N U x T O F B Z c 1 d P b G N s V l Z W W G p u b l h m Z z Y r d U x v S 0 F n S k N j b n R 5 a W p y V k 9 q M F N B b E p R V l R w a 3 l C a j Q 4 U E p r M m F K S T F I V G s 0 T 1 p z M m F C U j h m S H d R R k J T R X J L O H R n L 0 0 z a m F 4 N l R x Z k h R M T M 5 e n l o b U x Y O S t 4 Y T k 3 L 2 h v W U d i T i s r S F l H Q m d W T D V Y Y n Q y U 1 Z Q U z J u T E 9 t R F A r e m N m S D N E a E 1 u U X V a b V p r S U R n N k d y N j h 2 b G l 4 W m d x c X F L c F B I a k l p c 0 U 2 L 1 F F R m s 1 T H k r d l N r d k g 4 Q 2 d R Q k 1 I V X Z U U G R B T G d L Z 3 Z B b l V S V G 5 L a F N L W D B W U l B O M m V O b T F 0 Y m J G e j U w N n N Y T G t T a 3 l k U F J s M W R I Y V p P b l l x L y 9 P V X Z l d m R 2 Y k d 6 R T N y M T c 4 Z X F y c j V y Z H h z R 0 R C e E V m S H k 5 T l Z k d X d Z U U 0 r K y t 3 e n Z m d W 1 w S 1 F n T E N 3 T V d W b F o 2 T k d q a D g 2 M k w 3 N z R B a D k 4 O E F G K z k 3 d m Z Z Z T N h d F l p S 2 l z T G 5 u M z h P Q U l p S 2 l r S k p T U W 4 y N z k 4 U E 9 6 c z d y R n k 1 R W x 1 M m J F R m t a R 1 N M T m t w S 1 N o Q W J H N H N k T z N i Z 3 V l Z W V 3 N D B i T j h 6 d U N 3 Q m t a M m N q U F Q w Z G 9 p Z 0 N B Q 0 l q S S 9 I c n I 3 O U s 2 N V l 2 W D I 2 d z d O Y X R X M 0 g 2 O U d s c z J M Q U J R N G N P U l h G e E 1 Y c j I 3 Q W t B c U s y d H h a b z F h L 0 R N T T g 4 Z 0 l T R U J H e m R 1 U k Z w Y V d w d G l N a l l l e H Z w d m F o e U 5 4 V y 9 z M k d s R l I w Z m o r K y s v e C 9 2 d n Z 3 K z V Y S T d 2 d i 8 4 Z U s x Y X N R R 0 5 q S X h Z c 1 d D R H Q x N X B 6 e H B 6 e G J 6 N C s 1 c 1 p o U 2 x w Y U d w S 1 N r d E R Z M k l p b F M 1 Y 2 l O a l l X M G R I U l p w Y 2 5 J d X Z C S 3 p S R V Z r N F F o T j c 4 N i 9 3 L 0 F H W S 9 E R U F R a E h 1 a U t Q N D F O e m Q z Y 2 5 1 U D d 6 Z m Z m S U 5 y M T Y 3 a D F W Z G Z o W i t m S H p J e U 1 u R G h 3 Z 1 c 5 K z I 3 Y 3 V C R T J O a l o 0 N D Q w M 3 p L N S 8 4 Z U x G Y 0 h G e G d a T 1 R F M E p D U W x C W V d O a W 1 t O F F q S W l M Z z V 1 W U d K e W N u a E l h R z R 2 c j E 2 O U J v T k t p c 3 J N U 1 J J M G V 3 W X N V S 3 l H U X k 5 T z d k R z N Q b X p N R 0 p F e W Y w M W 1 O c m F 3 d E J F R k J l W G c 1 N 2 U z c 0 1 I V H E w V l h I T W 5 U c 1 h 2 W H I x Z 2 9 P R E F 5 b 3 J L M 0 h 1 M 0 R s R V J F V E F 4 Y 1 V G c n E 2 d W 1 E O S 9 2 d D V 5 O S s 3 Z H c r Z W Z m N D Y v L 2 U x d m V Q N z U 1 O U c 5 Z T N m S T V Y S T g 4 Y 1 F U Q U F C L 2 Y z L 0 k 1 W E p j d j M 0 Z E R n N E 9 L Q z B 0 U l d O a l k 1 d G l N a l l l a H Z w d n F w e X A r R T J w c X F w Q 1 J r W U d W c T l l a l d l Z m Z S Y m R 1 M 2 V I c D Z j b n d z U E R j Z k R n U V o x O X p U M W 5 6 Q j M v c H V Q V G 1 q a E 1 X Y k J n Q V p 5 Z G 5 l S G 0 1 b 2 F 3 c 0 R D Y 0 9 Y T 2 1 W Z V d K e U h y d 0 N n M l J s Y n R 3 N F l K Z z Z S Z 2 V C V j V l W G 5 H Q 0 l M e W p i N X N v a W l v Q X B S c U 5 a c 1 Y z M z M z M 1 J V Z T F l Z S 9 l U G N U R 3 h t T D k r d l V Z U D M 0 O G d Q d m Z 3 a 2 R I U n l N M U 5 W V m 4 z N j F i d H l J M 0 5 4 Z T d k K z g y K 0 E y O F B v O C 8 v c m k w N 0 9 q b 0 N G R V U w Z G p Z M k t v N k F N R F Y x V l Z h N 3 R X c m w x U l B l W G s 1 U k Z G R W F H a G 9 p e k l O R F E y d 3 R i W F Z X U 2 V U e W J C a H d 3 W n M y N 1 l O b j M 3 N k t W Y X V Y Q W t 2 T H k r e j Q r a m J 0 N i s w W E Y 1 Z U R n R G 8 z N y s v d E U 1 N 0 w x S n p w Y V d s V U t 2 V k d E e D R z T j d 0 Q 1 F r S l N F d E x n N m V u S i t 6 c z d B R E E 3 T V N 2 Z V V 6 R 3 h z T l E v M D J W T X h X L 0 t X V m x a U k J G R V h L N V h H Z D l 2 M z c 5 Y 1 B m d V h a M i t t b n Z P b U R 2 K 1 R j Z W 5 O W E d Z N H V i b U p p M j d 1 c n F p c n E 2 d V U r N H R J e U x M W T B K R F J O U j Y 0 c i t T b U N J Y k c 1 d S 9 Y T G h 3 N F h C b k 5 Q T E x M N y t n d n I 1 Z T U z N F Z Q e j g v N 0 4 y N 1 Y r Z U R X V 0 p p S X M 2 Z E 8 0 Z W t w Q 1 E 0 T 3 p 0 M 1 J p a H R w b z N u O E 9 I R G N I Z D N O N n R N U U V B Q X h v O G Z q L 2 o 0 Z U N 4 Z n Z o e k h q e C t Y U G l 6 L z l 0 d H Z z T G U z Q n d D O T k r R m 8 3 e T B D Q U F j S E J 3 R E F 6 W n M z c G V X S 2 l n c T l i Z m J w M H d m Q S 9 h Z U J O Y j h x V k Z K U 2 d w U 1 V G Q n c 0 Y 0 F C e X V S e F p X V m s 0 Z H V 5 W V d Y M X B I c E 0 1 N D Z H d i 8 2 Y k t H W X Z m S E 5 x R X R L a W 9 D T T g 5 O T V 5 M H Z x U 2 t C R E t a c k U x S m d M b m o z M 1 I 4 e k l u R D N I T 2 h w c V p H M m w 1 V V Z B U T N O e m N t T T B R U E t i N n l p W W p N c H h S R k 1 W T 3 R W b y 9 P e m M z O V h X N X U 3 d U R 6 N T g 5 M 1 N q S U Q z U D l X M n N u S k N i d D M 3 N F p T c W N T d F c 3 Z X d k K z l l S 0 J R S z Z Z U F p 6 c D A 3 Y 2 Z y M G F l e m F 0 U X N 1 T G k 2 Z E Z R b 0 F 3 T W 5 K Q 1 F D U W w 1 Y 0 h w V k p w V m h t W l R B Y U Z R b 0 c 0 d U R o V V Z G U k F y V m F q c 0 x B U U 9 U a z V l d m N 2 S 3 l 0 R F h s N G V C R U d B a D R j S F Z D b 1 Z S R k h F Z 0 F F R F l H O X Z q N H l N R E F C Q W Z Y M D l Q d m 5 r R T Z O d G U z a D Q 0 T 2 1 u b j B a Q 1 F n S 1 V T a V Z L U z B 1 e F o 4 O G V n M 0 d P S G o w Y T B k S F J L Q 3 d z a E Z x d H h 0 V 3 J W M 1 d t b H B X V m x V R 3 B W R 0 x m d m 4 x b T l i M H Q 0 M k d v L z Z i S 0 d Z c 2 Z N S D N z W E Z 4 Y 0 1 H N 2 N P R V J I U i t Q Y X R X d F F x O V c 0 Z E 9 r U 1 B 2 e n d R O H l k T z d k T m Z X M 0 4 r T G N t R G 5 Q U G h j V E V S T l R X M X F L b 3 F B a k p 5 Y 2 t J Q 2 d w c V V 6 K 0 l x T 3 Z q R l J v a U l q T l V W R l Q 4 N 1 p k Z m Z 2 b n J n M n l 6 W j g r Z W l J K 1 B S M n h z T E N a T W 1 B Q j d l M 3 V N R 0 R F Q 2 E 5 Z X V s Z l p K U 2 t v Q 0 F F e V l N R U d u c k x H Y n Y 5 d X F m L y 8 r b U R G a k J p S W l J d U R n N E l E a n g 0 K 2 J W V z d U c G s y S W l Z b E J j S E F 3 R 2 h v Y U l K Z k x F U k V S b 1 h k Z n R W c U 4 5 Z X Z Y b z d T M E Z F O D k 5 U l N p b 3 F J Z 0 N B T H M 3 T 3 d R S F I y T n V M Z z R m U G 5 s b D N C M W R Z V y 9 2 e i t 5 c z d O T n R o M F p H W W 1 K R X l k a T B L Q k J t R E Z q Q m d v S 0 N 0 Q z l l O H Y v L 3 F L a m 8 3 R n Q y e l l z W E x n U X R i V z F H R E J n Q U t L a m 9 5 R 1 h 5 e E V T R W 9 K b H k 1 Y k J 6 Y z B O S V N F a H l N e k 1 O S 3 Z 2 c l I w U F E v M D N a e H d O e F E r W W Q r e l d y M S t Q e E 1 S R U x G c T B D R l Z W V m V q Y n R 5 L 0 N 3 c 0 l R S E J 6 Y 3 J y N m F P L z d t e G 1 I d X V l R H A 2 W W x w M D Z h a H Z y N G V B U U V C Q n U r Z k l p T H J 4 N 2 4 z U k Z a S 2 9 W Q 0 l B T y t o N m V x M H g r b j g r Z k 9 X R G 9 V Q X B L Z W 5 Z O G V P S F R o e T V J a W x R M 2 t r U F l q e H o 4 L 1 B S M W h Z R 0 0 2 Z V B T d E 5 P U 0 4 2 V 0 d t b k p E L 3 F u d 1 U 0 N V l 5 S W l C N W F K M C t l b E c 2 W X Y z V H B F c E t T a 2 p C M T Z s U k x o L 1 h J N F B n V D B Z U E F L V 2 R F U l B U U U t p b 3 F 3 d W J O b T F G W l d R a 1 h G e G N F Q m d i a X p U Z m Z 0 S F J Z a n d 5 T 1 B 4 R T l D S S 8 w N V N r a W E 4 W X B a O W F C V T g 2 S W l L a X p j T X J a Z l p 4 e V J r U k V S R V J F V m 9 z S k R S R V J F U k V S V 1 M w b U 5 F U k V W d U k v L y 9 N L z R l M 3 R q Y n E 2 T 2 1 s Z G Z u N C t 2 T D I 5 Z G Y 3 K y 9 2 Z S 8 2 e T F m V V Z H Q m F k T 2 1 0 Z X J Y M W s z U n R 0 O D B w c z V p c X E z M n h 0 S V o 0 M E 5 F U k o y U E N R M F J r U l U 0 Z H V 3 W W Z 2 c n B K N F B i e j U 0 O W k v U G 5 6 K 1 A 4 K 2 Z O W X R X c V Y z b j F r T W h r T 0 h U c l U 1 b D l M T H k 0 d X h 2 V H A w N k Z T c W R w V X Z p d l I x N W Y y a m c 4 U k V W a 0 c z N 1 d K a U x x N F g z L z l G Z H U y Y l V O W V d K a E Y 0 N m l 1 c m t a e G N i R k Z Z K 2 d v R D F O Z m l J Z 2 V k V X h v a U l p N n V O M j d k M l A 0 O E 9 F W U 5 t e F l 1 K 3 B w T 2 l W T H U 1 e W R u W T F a c z J a a H h J Z 1 J t R G x 6 S m k 1 Z n Z t e X d 2 R G F o O H Z Y M W x a N n N v M 1 h 4 N G t X c G 5 0 Z G V l d z M 1 K 2 Z u U 0 5 w V k t o Y z J i T j h Q Z j N 4 O S t m b j V Z d F d v V m F t c H F E T G F U a z V P R F d i T m 1 3 Y 2 Z I Q j B G Q l F j a k t 5 d E x a b n B 1 Y m k r R G d Z U G o 2 K 2 1 M S m t p V 2 9 x c X B x Z F Q z N i t 0 S j h 5 b H B E U X d P M m I 5 K 0 9 3 T U J B K 1 B q N F l O S 2 t T Z G k x Y T V j M E p h M H R Z M W h W V l l W M z N u a 0 h 2 c j Y r Q 0 F v S 1 F u S n l N c n k 5 d m F G U 3 F h V D Y w d E x T T U h i c 1 d N V E Z 4 Y l V x R G 4 x V E V a d l d t N W 1 a Y W R h N E V S R l p H e V k w U k V S Z F d I R n h N U T R k T 2 9 R b F M 1 W V k z V y 9 V c U Z F W U 0 y W U 1 W c T F h M W F v U H F n Y 1 B I a 1 I 4 Z k R 5 K y 9 2 c H J 1 T H U 3 W T h P R 0 R R Y j N U V W x K Q V F C a 1 p X V z F l Q X o x R j E 5 O G d R O C s r Q U J m Z i 8 w M W 5 u e n l T V V J G U l V u Y m 9 x S 2 l j T 1 h L R m V 6 Z n Z 4 O F p H U m 1 v c k t 6 R W x p M W J E T F p U V z F 1 T E 5 X d l c 0 T 3 p a c z N q c H B a Z X d j Z U 5 H b m U x c G F X b E l T a 3 B D Y W 1 v c W J 0 K y t q Z G p Z M k Z i W F k 2 d 3 Z X d E h S M F R o M T Z o V G V m L z k 5 W k d a b U l p W W 1 C b D k 5 O V J W M j d 0 e X B z M T l y e G p B e U 1 o T D M 3 d D F E Z W 5 v N m t w T 1 R j Z m J z M l J i N 1 p H Z G 5 J e j A 5 S G V I a D R h M k t 3 e F J 6 e D Q y S X l O b 3 d v U 0 V p N n N M a T R 1 S X d i O T Q 4 U F A 3 N D Q z c T N E e G t 5 Q k p t W m 1 j a k p 5 V U Z T V W h K K y t 1 a 2 5 S R V p H b W w z L z R z V 0 w 0 Z U x p Q W l j b k o 0 U 0 V o S 0 N 3 c 0 x C T k 4 4 V k h S R V R B e m M w T l R r N U 9 D Q T B O e G Z Y c j E 2 S F J h R k J a V 1 l r a l I 0 N W d 4 W W 9 W a 0 1 s a z Z O M j d O K 2 J N b V l N V E o w N F l y T X Z m M 3 g 5 e X V S e l h y M S t I Z z R N R F N r d E w w Z G p Z S 0 c x Z n N H Q U J u S j J k N G V i b W h q L z k 2 V T g 0 Y y t a T W 0 r b 3 h w c X F x Q 2 h r W k d W a T l l a l d l Z m Z a W m R P L 2 V I W j Z l b m d n U E Q 4 Z k J n d 2 Q x O W p W M 0 R D c 3 J L M 0 h 1 M 0 R s R V J F V E F 4 Y 1 V G c n E 2 d W 1 E O S 9 m b 3 Y 5 N X M 2 Z G k x N j l l c 0 h C d 2 F G V m N a a l N k T n p D d 3 N J T W p o c 1 J r Y l h w Y n V r Q W l J a E l 2 O U 9 u V C t P W F g z N U J T R W l J d 1 g y N m R l d U d i d D I 2 Q V F B R 0 R 4 N k 1 S W X N X N G U y M z M 0 W k d v e k h y N X Z h b W l a S 2 p v e U 5 F V V V S a l l 5 T j Y 5 T 2 p S c W x o Z F h W M m w 1 V j Y 5 Z W t u M W x K Z V h R e F J G a E l h R 3 R p a l Q w T k F B V z F 2 Y k Z 1 c 1 R F a E t R b H B Z R 1 Q w O V A y T m 5 a Q V l C T 2 d 1 R G 0 1 c W F 6 W E Z k W H B 6 Z U J N R l d Q T V d W b F p S Q k Z F W E s 1 W E d k O X Y z N z l j U G Z 1 W F o x N n p C M 0 Q 4 d k p 5 Q U V E L y 9 2 M T E 5 b S t 1 Y j k r K 2 J Z c k R s S 2 J q N X V y c U t v M G J I N E p B U k 5 h T 0 N R M F J V U m V W b H B h R z h 2 S n l q Q n M z R H N E L 2 Z S Z 1 B D Q W h B V E V 3 T W Z I M T l X N V J S c V Z T d 3 M 3 U H J N a D l T b l o y Z E F R Q 0 h E e C t H d T d 1 N 3 l m M U x T a 3 F R a 3 B L Q 0 F 3 Y 0 9 R Q z Z Y S X l z c k M 4 Z U 9 I Z F B a c D Z h b U J 2 Y j I 5 Z 0 N B b 3 F J a X l H U 3 l G d j A x c H g 1 a n R B b G F V V k V S b m 5 2 d U 9 a M T Y 5 Y l Z u R G d j S E J 3 R E F 6 W n M z c G V X S 2 l v b 1 c r d 2 5 D L y 8 z Z 3 R 6 b H h h Q k 9 u M z M 3 N 1 R S b 1 h m Z m N v T l I 4 M 0 5 6 Z T N M b k 9 l R U J H M U I 5 L 0 p p S W k 2 c U M x Y n R 1 R G N 1 W E 0 0 Z m Z v M F R w O C t q Z T N i d H d N Q W p o N D l L a V V 6 S j A r Z V J H b H B L Z F J x T l M 1 Z H V v V D Q r S G h N b l R x M V U r S n h j b k l D Q U 9 U b D V V R 3 B W S n B W U m l h V F F h R l F J Q z R 1 R G h V V k Z W Q 3 I x U 2 d z T E V S T 1 R v N 2 U v Y l Z U d 3 N y S 3 l x Q l V L c k Z 2 M z c 0 V y t 5 U W 1 K c U s y d G h a R l J V V k l U a z d H b E N s V F d s M l B x Y j Y 0 d U x o Z z N M a H h p S T Z P e H J W c j E 2 V H g v Z k R E R H p G M z d s e X o r d D Z j a D R j S G 5 u N z Z h U 1 F r S k V D c F Z L S z B 0 Q l I 3 O X V 3 e F d z Y W N P Q V l N R 0 F C N 2 U z d G t a R 1 F B Q U 9 y c j Y v S E p K N S s w c U t 2 N X V B V U Z C Y l d w S D B S R V h R M n Y w Q k F S V 2 J I O C 9 I e T g 5 O T U 3 c U t 1 c m c 1 d W J H N E t D Z 3 Z U Z W w 5 R V I r d m Z 2 a n h r e l p p Q W l J Z 0 l P R G c 0 N G Z 2 e T R X Z V U y Y m R x R W 1 K Z 1 l C Q W N I b z Z H a E F Y S z V I Q k V S R V h y M 0 h U Q m d B R U p D U X J C c z J U S z R 1 Y m t o S k N R R W 1 a b V p P d n N N R 3 p Z T V U 2 Z E 9 o V X F s d 3 V U S m s v S G 1 t M i s y d W g 1 e i t y S i s v W G 9 r S m l a a T B h S k Z x S 3 F x U X Q r K 2 Z S R V d G b 2 J n N E d D e i t t M W 9 M Q 0 l q S X p G e D R r U U 1 H a l F J T T J i T V F F R k J B Y n A z T i 9 6 Z n N h a z Q 3 T 3 p z R U I w Z G p i a T R P S H o 1 N V p k d 2 R Y V 0 Z 2 N z g v c 3 J P e m R l c n g 5 U F R F d E d u V F V G O W Z q N E N B Z 0 U 0 N 1 Q 0 a U l I a l R C O U M 1 R T F C V X B G Q W 9 S Q U M 1 Y 3 V N R F h j U m V t U F U 2 R 2 5 x U k Z q N 2 I w O U h U c z J M R U R S N D R j N m J R M j h 2 U H p F U l l X a H J O b n o w c F R 6 b 2 p v N G F C O T d Q e W o v b G 1 B V T g 2 S W l J Z 2 V r T 1 p U Q k p P U 2 t q c H R p a U F S M G F P Q 1 U 4 N k l p S W d l a 0 t L a U l t e m V 2 Q m 1 W b F p W d 2 N Y R k J Z R 0 N n M 2 l s e l J F U m t Q a V k w U k V S R U Q 4 a T h l Z k 1 3 Y j k 2 O E I 5 c m 1 z R 0 h E T 0 9 X U m l C N X F u S E p H U k V S R V J F U l d p d 2 t O R V J F U k V S R l p M U 1 k w U k V S R V J F U m t 0 W m p R R U J F U k V S R 1 I x V 0 p D U T B S R V J F U k V W b 3 N K R F J G U j U 2 b 0 R n S n F h R 2 t 2 S F F V U k V E N U c 2 d W p y d D R t K 1 d q S 0 1 y W U V K R F J O U 0 p S R k V z Q U l B Y k 4 y N V l P a F F p S W 5 x S W x K V 1 Z B U U J F V W Z 6 U n d x R l l I Q k 1 h S X F M T 2 x R d 0 F t e m R 2 e H R X c l Y x R m J X M n Z w Z U l p S X l J c l Y x Z F h o K 3 Z Y c m l J d U w w N j c 2 M H B M e G R B V 0 N w U U 1 n b 3 J a U k t C U W l B R n k 0 Y 0 l H d j Q 2 N 0 4 x c 3 Z M N j Z n Z 0 N P T X N I U W d S R V Q x M H N 1 d n I 2 M G N Y R k J T b 0 x C M k l K Z k d E R U p H V l V D Z 1 V p d 0 V r R 0 5 0 S E Z N V 0 5 1 Y m 0 1 c X g 1 U V N H U S t X e T h 2 c j N j R V F R Z 0 Z N Q W h B V D B z S F J F U k V W d X U z Z j A w e i s x S 2 x V a 1 U v N n N r T X d J U 0 d 5 R 2 9 N R 3 p a T W J t d H J l O T N Z U G 1 x M S t y b n Z 2 d n V 1 N E V I R l J F U k V S R 1 J w d k l l R 3 l F c m s 1 K 2 Y v Q 0 N E W H l D N V h t Y 3 d R R V J I U m 8 0 W U p E W k V W R V V W e H I 1 R n R o e D l r T E V S R V J F U m R B U k 1 h S W l 2 U z J O a G 9 N R 2 t S Q k 9 H e k J 4 a 0 x F U k V S V V Z m Q W U y a U l y S X l Y b D F l Q k l B a E R t c T R U U m Z G R 2 J t N n U z R k l 4 R V J F U k V W a 0 t y O U F R V 1 J s U k Z E O X R 2 a z R R a E N P V 2 l J V 0 l p S W p J M H B q U U V G a 1 p 0 V n F k M F h 5 Z F J x U G h k R E 1 p S W l K N k p I S E t H W k V W V W l n V V B 3 Q j R H Z 0 J F V V N 6 S n p k W H Q z d E 1 B Q U N B Q V N V U k J W T T M x c 0 h C S V J F U k V S Q m J C S 3 p S R T F r b W F k a V l J d 2 x G T E J r S k V S R V J r U 1 V 4 b 2 l L e F R 1 b l p C c l Z i d n M y U W d S R V J F U k V S R X J T V W 9 G S X B p T H k r d m N u R H F L Q k V S R V Q z Q 3 V s c z Z B Q 0 p x R T F F V X h V O E Z R W G d D Z 0 d q c F l J a U l p S W d z a G Q v c 1 V t Z n B y b E F v L 2 d o Z 2 5 p a U t Y b 0 l n T 0 Z n N k l D S n p p S 0 p Z S 3 d o Q 3 Z r Y W p T Y z d M e S 9 z S V F L T 2 x Z e U l p S W l M R G 1 O Q l F a K 2 l 1 V U N p K 0 F E R G Q w b 0 V R d G R Q a E N 4 Y 3 V U Q U 9 U R 2 l J a W 9 p N k x D U T E x T 0 l W Q 0 1 R O U E 4 c 0 N C Q T d G e T V V b 0 1 H a l F J V G s 1 T 2 x n N k x 5 Q 3 o z N 3 Q z R G p 6 L y t p S m l Z R 0 J R V 0 Z r S V V 4 U 1 c 1 d W J r S m x v N k x p S W l J O U 9 O V H p x a k R p Y U w 0 S m d D c 1 h y M G E z d D d l V E d i S X F q Z z Z P d U w 1 N T U v S D Z 0 V 3 J 0 Y X Z t V 2 p J Z U l p S W l N b z R K R F h X R z V 3 S G d t V 2 V l c 1 h R Y 1 J H M D J Z T U F B N 2 V L L 1 d U Q U 1 J a U l p T W 9 F S k R Y V T R R U k I 2 Q W Z l L z Z T Y X l W Z z R P O T U 5 a m 9 U M m Z p W W l J c U d 0 a V F r T k V S R V J F U k Z h T E N R M F J F U k V S R V Z r d E p q U k V S R V J F U k d T M W 1 O Q V F F U k V S R V p I V l l r S k R a T V R W c T F l e G N P R k M r U G 4 1 N G N V W F g 4 U 1 N K V X Z 3 O D g 4 L 1 M 5 c z F H Z z I y Y n Q w S 2 Y z O S 9 2 U F R T U z R p U G o 0 Y 2 9 p a n J i O C 9 M e X N H W E x G a l E y U H Z q Z l p x e W 9 x T U M w Y W R P Z z B X Z 2 V l T n R F U k V S R U R 3 S V R H a U l E N n V y c U V C N G V q a U Z E a H V E b z B h U E l 5 T W p B W T Q 4 O W h x V k x s M H I 3 N 0 5 t e k I r Z k 9 u Y 0 8 r Z m Z 1 U W 5 K e U 1 0 T F E w c E t h b V N 0 d G Z l Z V V W d l B 2 d X U v a n N z O D g 2 U G F r b 0 x p N 0 c 5 T 2 5 U b 1 Z L c H B I V X l t U X l I R G g y Q 2 p V M 0 h 2 T l Q x d F V G R V J F U m t T V X h v a U F 3 b 0 t T b U J V c W 5 F b k R s e j R P a m 9 p R D U 5 K 2 l B d 0 1 C Q 2 x w Y V h T V l p n R E J 3 N W c z c n g 1 Y 0 h k M 2 g x d 3 V 4 L 1 R w M D N I N D h H R 3 B q d m o 0 Z U 1 U R n h U M l F l S 3 V y c T F G Y 1 h H e j F i U k F S R V J H M U J o T W F J Z 0 1 H R G h 3 S U R 3 O F B K Q 1 F r U U t W U 2 9 i S 3 l F c n Q z N z h h a 1 N a T W d D Q U x 1 M 0 x t R D h 2 S n l E Q n M y V E N v e l p N Z 1 F Y T H Q y V G Z y M z c z L y 9 l N 1 B i e T g v U G g 3 Z T N O e k l 6 T X h F Y 0 h B e G Z Y M T h z V 2 J J R V Z W V l Y w a j Q 1 T 1 R t W U 5 X c 1 d m S H g 4 R U J R V W h L e X N M R 2 x i V 0 Z n W U F N R F g x e G Z l M 3 Q 0 N m R k Y l Y x U U V B V k N v V k 5 t L 2 V E S D k v Z i 9 q N S t X S F Z x b F d v c W F u U j J U Y z d P e H V 6 W n M z Q 2 l C R W p N S F B t V E Z 5 K 2 Z O b G 9 H d 0 N 3 Z i 8 5 K 1 R K d z R F Y j Y r d m c 4 c 2 d T T W l J a U l D b U 5 B U U d X U n J h N H V k T z N m a X h v M G J t R H g 1 T W d J R E F 6 R m 8 w Q 0 N z V 3 J V S 0 F I R D c 5 b T B B Z 0 x P e n M x U 2 1 k K y 9 l d U h m d l h y d W 1 s N l d s c F N F c E t R b X B x Y W 0 0 Z m Z z M l l t T m p w V z I x d G J W W X M y W U 5 6 c D Q 5 a T V k Z W V n a 2 J O M j Z V d H F X a 3 B B Q U F z c k t 5 Y 1 A 3 O G V i M T F S M F Z G N G N x V k s 5 a S 9 m e j h 5 T W p K U V d W b U p M V n U y N k 9 4 e j h P Q k J 4 T W Z I N C t 1 d n Y 0 Y T d 1 e n M y Y k 5 o Z 3 R J M l N r a E x F e H N Z a U t p b 0 t K M D Z j U U V C Q V F K d j d U a 1 J F U k 5 S Y V R H a U l q U G p t b T I 5 d z d k b z F 2 U H J x c S 9 E e j g w T k d S Z 1 l 1 W E x n Q U F G Q 3 I x U U N n Y z M r S 2 p Z M E 5 C R U Z v V j V z T E Z p e U F z N 0 1 6 M 0 5 6 Y 0 V C W V d o a k 5 u e m t q Y i 9 Q M z l J W m Z M Y 2 Y z N m R U Z z R P S 0 M w d E 5 U c 2 h 3 M V V W b G J p e U p F a l d M R m l C V 1 F 5 R 1 h y M z d v M D V j K 2 J n e E l r V E 9 2 c 3 R Y c n d Z T G k 0 d W N I S n l R a 2 h J Q 0 F v T E M 0 M G 1 h T G E y d G h B R U F l W G w 1 Y k M z d D h m U W 9 V U G I x b k V p S W l L a U 5 1 a H U 2 U U N J d X F w N z k r N G h O a l l X N j l l d n g v a n g 0 d 0 V B V z d k d V J Y U j B O R k p U V S t I a z V B V G c v b j B s d l h y M U F n Q l V W V l d o Z C s v Z T d i b 0 o z O D N O V F Z w M m R Y V k Z Y V j B k T k J v T m J H e H N r S k N R Z 0 x T M E 5 I a D Z l c 0 x P e m c 0 Q X p M N G F W R j V l R G x F V U V S b 2 E y b U p i U T B P R H R Q e j Q 0 N D l M e T Q 2 T 2 p o Q k Z F W T J O a m V q U m 8 0 Z m V l b V V 5 R 1 R a c z J J Q n Q y N 2 J o M D A 4 L 3 h j c V Z L K 0 h s N V d W V 1 R F U k V S R V R 0 e F l T R 3 l J Q m Z m d m t G O W Z Y M U 9 2 Z U s r U G 4 1 W W U v Z X Z k Q m 9 O S G p 5 e V N m a D Z P a U k 3 N y 8 v S G s 4 K y t T U U E 0 U H Z 2 d j h k e n p 6 M 1 h y b l p y Y W 1 w Z 2 I y O F B B Q 2 d x S 2 9 L Y m 1 4 d H N i R 3 h R V W x L Q 2 x K U V V I R G h 3 Q U h L N U h G b F p X V G g y N 0 p q W j l X c W 5 4 a D A r Z k J q d T d 1 N 3 R p c k c 1 Z 0 l B Q W p C O C 9 I d k h 4 O F Z p K 2 Z E b U 9 I e i 9 l b 2 Z V V E V S R V J H Y 0 l w W j B R R z l P d l h E M D V P V H R p O W V 6 Z V V T a V Z 1 M 2 J x R n Z Y d j N R c U Z R d 0 1 i R 0 J q W T J O Z 2 d L Q 2 t K e W N q S n U z N z Z O S D M v O E V R Y 1 B I c 1 R y c j c v Z X J u W V R F e E 5 S V z F 1 T G 9 x S W l K Q 2 N u S X l n b 0 N B Q 2 t x V 1 Z s W l d W U U t w W F l 0 M i t m V G p u d E Z h T z h 2 R H d v b G N v V z l j c G t N a W d V Q 3 N U R n h h R 2 l v Z 0 p x d F J x R m h Z W E l 5 Y 2 t 4 T 3 p a O W J a U 1 Z s U 0 V 2 T H c r Q 0 l N R E R 3 d 0 1 x b F V y b n Q z a U l p S W l J T 2 h P d j B C Q V o w T E 5 u V D h U S H h 5 T T J O a F l U S m t 5 Q X Z i M D l S b 3 d Z Z 2 J W c j E w c j d M R j Y 4 R 0 5 I U j B a Z z Z k U 2 9 j S F I z e D F s d H Z 3 Z G Z Y V j l y Z T l P c E 8 w L 1 d H Y n R v S E F F O V B U M H l i T m c z M T l m V U l D Q W p B L 1 B u e k F R Q U R C Z 3 h B U 0 V n S W x p M W J C a m M z T j R T R W h D Q X p N M U 1 x M T c 5 L 2 Y 4 e V l N U U 1 S R V J G d 2 N I R F F l N V Z r M D Z a T m l J b U p R W E J 3 T U J v Y U d p Q 1 h 5 e E V S R V d I M m 1 Q e i 8 3 T j E 3 V 0 Z W M T N 2 L y 8 x M E x V U k d B O G 9 H Q 1 R a W X l U W F J s N n M 2 a 1 V K U T F U U j B 4 S k R S M 1 V 4 d l M r Y X p U e n p w a 2 0 w O V F 4 R T d q T V V 4 W T Z U b V c z T V U 2 T m 1 B N H F I a V k x b m N 5 O H V k V 2 Z Z c E V u V E V z U 0 F V Z E Z R V E V P Z T Y v Z k h 3 N z d 5 N W F 6 Q X B z T n o 4 Z D F l Y m 4 z K 2 h 6 V 2 U 2 M j E 5 M k s 5 O T F y c n M 4 c W F o O V Z x M W J 4 N T g 1 U 2 V u c T Z m L y 9 6 b m l v N k 9 2 d V A 3 a U F B Q U F L c U t v d z d V T 0 l 2 R l l r b 1 Z I N 1 N q d E p T V U Z J M G Z Q M T U 3 O S s 2 M V g z S U c 1 e X B P U 0 E 4 Z l B z e S t F Z 0 N B Z W 9 w T H p n Q U F B Q U M 0 T E J J Y U F B Q U F B Q z Z M Z T J p Q W V p S W d J S U R M O U F B Q U F L c U p N e l F B Q U F B Q V h C W U p E U U F B Q U F D W F J V S 0 R C a U 1 y S z B 2 R G h n M l R 6 V 2 E 3 b z M 1 U 1 V s S V V G Q l N r d k x 5 O E 8 y c G Z V R k J R N C s x c m F o b H I w c D J 1 c i 9 x N F R B Q U F 3 S F Z 3 R H c w Y U R G O W Z Y M j N j d U 5 I W l l k U 3 F o c m l N R F h H W k F B Q k E z Z U V N R F F B Q U F B Q 1 h S V U t E Q n F Q a 3 B V L 0 Z y L 2 Z 2 M z Y 4 e F k 4 Y W 9 a O C t l R 2 p W c W x J N G Z Q M j Z 2 Y j d Q W k Z C Y 1 h w L 0 R 3 Y 1 B Y b z B V T 0 R C d z k y S 0 w r M X o x d W 5 G V j h T b H B P V G 8 y b l R w c W x Y c j E 0 Y U 1 t U 0 k 5 d S 9 m N z l C S F F V R 0 J G a T V j c U 5 E U V V J V 0 V o R 2 p t e k p t N m R 1 M m F 2 Y n l 5 O W 5 l e W p M Y z Z j T 0 N B e G 9 3 W m 9 4 N D l l b W p v M E t G S 1 N r c H k 2 T G V p d n N w c l d 5 d z d P M X M 5 Z S 9 i V X Z u M z c 3 T k 4 r K 3 V r b j l l b l R 4 M T Q z U G o 1 Z U F 3 Y 0 9 W S E J 3 c 0 J Z d l h s e m 1 P a T Z y R G d B Q V F I b E l h T k N n S l N R a 0 t E W T J W a n Q y N 0 p D Z m 4 1 K 2 l v c U x z W l V 1 W E x s V k N R b 0 t p b 3 F L M G I 5 O C t M V i s r W E s x Y X R h c j J Q T j U 0 N H c x Z H Z Y c F Z p W W 1 K a W 9 1 T E s z V 2 d I e D B k c l J N b l R p Z y t Q b D V i d G 1 4 U m R u Y T J s a X h a V X V Y M m Q 3 S 0 1 0 N 3 A r L 2 J w b X o 1 N n R 2 W H Y z N m 9 r b m 5 0 R D g r Z k 9 y M 0 Z k b G J W d T N i c T N R M E Z C d D I 3 Y k 5 Q b T N Y c m w x c T F h c V Z l d m J z c V h Q b n p t b l J v a 1 d L a m 8 3 V 3 J s M j d G Q l l X V m l x K 3 F 0 U U J B Q U F v a V l R R 0 R k c V V L V l B r N C t N a m I y O X Z S V V p H S 2 p V M V Z U Y W J U Y m 0 1 d V Z x N 2 R x M 2 1 6 S m 1 q N 3 Q y N 3 k 5 M 2 R Y Z j c r L 3 V y U W 9 V T z E r c j k 4 K 2 J L K y 9 Q S k w v Z T U z d j V P U G o 0 O T h m S H o w L 1 B Q U D I 4 d X p z N 0 8 x Y m R z M n p a Z 3 h R N z Y r d m 1 y V n F w V 2 V m Z l p a N 2 R x M X E w c n Q 3 M l F a e X h J Y U d p c C 9 m M y t k U G 4 x Y W 5 w N m V T a z l Q V j F G U l V a W D Z x c X l 0 S k V W R V J P a U x M N z Z 3 b j I z W n Z I b X p S b 3 d Z S W N N d z F M U n B V e G 1 H b 2 N 6 T V R I b D R l S 2 h y M T Y 2 b D R x d E t I U U F B Z 0 p J W U Z B Q U 5 X d H U y Y m U y d n Z i e T h a S n F t a W 9 x S 2 x K N m V M c X Z W c W k 1 Z H V 0 e F I v M W x a V 1 p L a 2 U r K z k x e j d O M D l Q V C 9 q b 3 p N M U 9 t Y V d y M D Z O R 2 w y a F l X R m x i Y X Z p c k t X O F p t e l p x V n F y d H M y V E l s S m l h c V c 3 Z H V h d D Y 4 d V N R N U p E O F Y 5 V l Z a V z B r S 0 N n c F N o d z R k d E h 2 M 2 J n V U Z C Z W 5 y c j c r M m 4 4 b n g 5 Z l Z W V k Z T V T N u M z N Y W D M 4 O G N k N i 9 m W F h G U m d Z N k 5 D K 0 t u V U F B Q U J L S X F G Q m 8 5 U z Z k V 3 R K V W x w Y V d v V m 5 B W X F U Z 3 A 5 K y t r a 2 V I a D Z T N U h E L 1 M z S H l j Z U h D Q m Z 2 c j R p U k Z r d H E w Y V N O S j J y c D F x L 3 o 4 L 0 V y M V g x b j d t b l R 1 M 0 R u R n h j V n A z Y n A x O H Z m M 1 Y x S l N r c l p 2 M z E 3 a m J T T W l J c l I x N j F a b F p H U 2 9 Y N z k r O W 5 V d F N X R m h Z Z X J m d j c 5 a V k y U D E y b X V 2 Y W V m T 2 5 h W G F W N l V P Q U F C Q U 1 T N D V R N l B r N i t 1 c l B u M z Z L Q 1 l t U n F t c H F i S m F y V H A 1 O H F U U z A 5 T W Q 2 b l h x M U V r Z U h o N 2 F z b V d M S k N r L 1 A x O S 8 v Z X R m N 2 V V Z E 8 z Y V V 2 N y s v b G k x Y n B w e W N I S 1 d u c D J 2 M T Z 0 V U 8 4 N 0 Z Z T E Z x O G V M R 3 l z c k p r d F Z x V m 1 w c X F B d 2 N P V k t s O V R T c S t Q Q 3 d q S T B N N U 9 U b G F z M l p O c m J S O T Z x b W 4 5 T z I z M z J y V H B r M T Y 1 c G x u N 0 5 N e k 1 q S j A 1 T W d S R 1 l h a G p o M D d x c U N n U U t a c E 9 y U 3 R T a D B B Q U l D U 1 N H a l F h T V h F e E N n Z 0 l F Q 1 R K M D l X U 0 V p S T V z N m R x L 3 o 4 Z k l j N n p a c z N W M H h N a k 5 h d l g 2 L 3 c 4 S E J O b m p 4 W n Z Y c j F j c W p 6 M W x 0 d j Z l T E Z p e G 9 3 W U l D b V Q 1 K 3 V F U 0 5 H T 0 p R d l d M Q k F i b T V 1 a W 9 p S V V P L 2 V 2 V F Y z N 2 x 5 S G c v V E s y d G V V V H A w N k t U S X l V d E 9 t V G R P N G N l T k t M V W R O d G Z Y e T h s S m 9 h S 2 h h d E d n a G k 4 V m l u M j Y x V 2 p W d j N q e j E 3 d D F i O G Z I e G l v N k 9 s b U V Z R G 0 y c l V n Y 0 F B S 0 F r a m h S U T R 5 d 1 d p e W x K a H c 0 Z G N u W W 9 j S k x J e U V n T k d 6 W k 1 r W k d S e m c 3 b G p n U U Z C V W 1 T R G g 4 K 3 p M N F N B S U I 2 a W 5 0 b 0 F O U 1 l x M W V 2 Y X Z 2 M j d i c D A 2 W k x D d z h P Z E h R N E F B R 2 d F U 0 d n Q T F K a E J n d 2 J K e j g 5 U G I 3 L z l 0 b j B R Q l F B Q W d O c E V R Z 0 9 n e G x U M 2 9 h Q U F B Q U I z a W t F Q l V C d n l K T W Z o a l F G W G M v M z Y 5 Z U t Y T j V 3 W k J 3 Q U F x Q m d K R F d x Y 2 F a c E h K Z W 4 3 N z c 5 M 2 R p a k F i Z n Z 4 e H g 4 b F N h W n B u b l J 5 S 0 F B Q W 9 B S W t O S 2 d O c X l S c D R j S 0 Z P b k h p U k 1 s Z n V v R j Y 3 L 3 I x N n p w M T Z w U V d M V m 9 r U 1 h K e m M v d k V 5 U 0 V C Q U l B S 0 1 C U X B h a 1 B U d 0 1 E Q W Z 4 a U c 4 Y V N 6 Q X d I d T B G N 0 R N S j Q 4 Z E 9 o U W 9 i T U R B U U F B W l d 2 a T d B R F F J T m t 5 T X p Q W C t Q b j U 1 V W 5 5 T V F 6 R F c x S l R a d 2 N G V k 5 F T l N T Z E 4 w M X p t N X V i M l c 1 S V p B Q U F B b 0 J a W U x C Y X o r Q 0 d t Q U F B Q W p S W D M w Q U F B Q U F C d 1 d T U T B B Q U F B Q U Z 3 V 0 N R M E F B Q U F B b D B W Q 0 F 3 Q U F B T U J s a 2 R B Q U F B Q U F j R m t r T k F B Q U F B Q m N G Z 2 t O Q U F B Q U F K Z E Z R Z 0 1 B Q U F E Q V p a S F F B Q U F B Q U h C W k p E U U F B Q U F B W E J Z S k R R Q U F B Q U N Y U l V J R E F B Q U F 3 R 1 d S M E F B Q U F B Q n d X U 1 E w Q U F B Q U F G d 1 d D U T B B Q U F B Q W w w V k N B d 0 F B Q U 1 C b G t k Q U F B Q U F B Y 0 Z r a 0 5 B Q U F B Q U J j R m d r T k F B Q U F B S m R G U W d N Q U F B R E F a W k h R Q U F B Q U F I Q l p K R F F B Q U F B Q V h C W U p E U U F B Q U F D W F J V S U R B Q U F B d 0 d X U j B B Q U F B Q U J 3 V 1 N R M E F B Q U F B R n d X Q 1 E w Q U F B Q U F s M l U 0 T 3 d E V V B J d k Y 4 Z z l K Z z V 3 Z E J 3 R G 5 N M D N 6 U U h K e W N n O W 5 4 d 0 V B U U c z a E R F M 0 R S R E l E U U p K a 0 d N W m p 6 b z R C Q U l E Y T V P N 3 N B R k I 3 R G g 4 K 3 p C a z R v Q k d 6 V 0 N 5 b X M y T U F B S 0 M y Y 1 l Z R 0 F B Q U F n T X N p b 1 F F Q U F B R G d z a 2 h v Q U F B Q U F M Z 3 N F a G 9 B Q U F B Q U x v d U V C Z 0 F B Q U l E T E l x R U J B Q U F B N E x K S W F B Q U F B Q U M 0 T E J J Y U F B Q U F B Q z Z M a E F Z Q U F B Q 0 F 5 e U t o Q V F B Q U F P Q 3 l T R 2 d B Q U F B Q X V D d 1 N H Z 0 F B Q U F B d X k z Q j J B T G h 6 Z 1 l H Q l Q w b 0 t L M z V 2 R 0 1 Z Z k p N a z B 6 U 1 h G M D B 6 V F R E N X k 1 T W d u V G d n U F F C M z V q L y 8 0 a j k 2 R 1 l R d 3 Z m b C 9 X d m t C U 1 V u S n k 4 d C 9 y U E R n Q U F H c U p 1 N 0 1 E U U k w b 0 t q N X d L Y W 5 r T k 5 N M H g 5 W n R T Q U R x b W 1 t Y W h X N X V i a F h 1 Q z Z 4 V z Y 0 a T Z q U W 9 B Z 0 5 y R k p X Y 0 5 R S E p 5 O G o 3 V E 5 D K 1 h W M j Z h N X J Y Q 3 d z T D F k U m t U Z 0 x y M z l k Z G Z I N V o w c 1 l J c U 9 V V k Z S V n Z y S 2 g 0 Q U F P b 0 N D V T N E V U N S c G J Y b U Z o b U h z T z N y M G F F R W R 4 Z 1 B B T 1 l v a 2 Z W U k I r Z W Z z Q 3 d B Q U R R M E p U Y 0 9 S V U V G W n V j a 0 9 n S W J G W n J O d E t x L 0 1 O T T E x Z F J r T E F B Q j F n W V N t Z 2 N q T n p k M H J L Y W V N b 3 J 3 T E Z 5 N 0 U x M 1 U 4 Q U p 5 a n N M R H d v R 2 1 h V j I r Z G J w c m 0 5 Z X p z N 0 k z T 2 l B a 0 F n T n B F U X R O Q W Z Q Z m R k L 2 1 t Y V p a M W 4 4 e i 9 u V H Q z N 2 t h Z E J 3 V E F L Z j U 5 U 2 R u c V c 2 Y 2 J o c k g 3 a H g 5 K y t N a 0 p J U U V B V U t 0 S W F C b 1 E w e l J M R G N W c X M 5 a 1 l u a F Z v W k V 6 V E x I V U p L d n N D Q U V C R F J V T F R n R n k 0 Y 0 9 F T F N k Z U w z N X V t b V g v d D J y V 1 B u U m N S Q U d l N G N 1 W E s v N W 1 t Z W E z R X B C d U Z o W V V r T k F D Q U J v b U V w Z 0 U 1 Z i 8 1 O G 5 p V D d O Z k t H W V J 6 N D d y d n Z 5 c n F 2 Q m t B R D l z T V B Q L 3 h r R 0 1 h Y U V w U D J I R D E 2 O U Z x N U R R Q U F j R 0 V r T k E y T X p X Y X o z M G R q b W l Z M 0 F B T 0 5 s T T F t S 3 p t a U d m c 0 N B R U N E U l V M V H d O e T R j V 0 9 Y c E J 1 U 0 N n c 0 t D d U t j S E E 0 Q U o 3 S F p i U D h y N l l a c G 1 n V 0 Z o W V d m T 2 p z Z U F B Q n F D d 2 x O Q T N Q e T V N b G M w e l R Y b T Z i N S 9 4 M D l l d l N 5 c y t N Q j R C e m Z m U F B O Z G R N M D F 4 d U c 4 V l Z L U 2 t x M n M r T U J B S 0 M y d U R z N 0 F O U 0 t O Y V p w L 2 9 l e m d 3 R G d k R 3 R N M C t 6 c z d D Q U F B S 2 h O a H J N R H F B S H V G b 3 Z s T j Z a c F B p K 3 B 1 M k V Z T F o w Z G t M T 1 p w a W x K T W 9 5 R 3 N I b n Z X S j V w b W t j b H J V c E 9 U d j R m U 1 l Y T 0 R n a j F T b 1 B l Z j V p b T J W R D N B M 3 l 2 Q V F C M n J 2 N l h 6 d D F p c 1 h 3 c W F i a X p B M E g 5 W j V y b X J 1 V G s 1 R E J 4 O E l P Y j J I O D B B S H l 2 Q V F B d W 5 k Q l l M S l l K a 2 x i Z G Y v L z l t a l Z y b G p w M z d p d 3 Z M e T l u a D R W N j V O c T F h L 3 I r K y s r M W N P R k N I V H Q y V E t a c H Z w N m N u U H l X c y t P Q z g 3 S C 9 j R j E 4 c n d F Q U p i b j B v Q U Q v d m t 4 R X M y Y k 5 V b U J n S U F j a k t N W F Q w M U 1 C Q V F H Y V B Y d T J K T W t 3 a k 5 G T 0 R n b j F C U H N Q M T h Y M 0 d n Q l F r a 3 N u T k p L N l M x T G 5 6 d H p 6 a W 9 y Z G M 4 O D l 4 U z k v N m N 3 N F V L K 3 c v M 0 J 4 Z k s 4 Q k F K S 0 x K e l R G T i 9 E e X l 5 b 3 E w N 0 t s L 1 Y 3 d k Z z N k 1 B L 1 V I K 3 c v W H g v Y 2 F B Q 0 M 1 Z U V J R E F B Q U F v S E V q b 2 F s a H Y v M 3 R i e F V V R k t T O H Z E e j d O S n Z O c G l O S G p t a k p r a V V x S 2 l v c T F j W m 1 z M m 5 w M H F V S 0 R R M 1 Z F M D g 4 b 2 R q W V d Q d l F 5 O D Z V b F p X b F l j T 0 d 5 V 2 F 6 M 1 h Z Z k t T a 3 B w Z F l I Q U F B Q V V G T j R z R 1 l O M n I 1 O X U z N z Q 0 W W R T M H d j T k d p V E R N S F R 4 N G t Y O T k z L y 9 k N m 5 5 M W F 0 W D Y 2 d X Z 2 d E t h T l d 1 V W w 1 Z W 4 z L z c y d D d y M z N u c z F i T m l 3 T 2 9 p N m Z M N i t 2 d H E 0 Y 2 F O V F l 3 Q U F B Q U F x d 2 h t Y U d u T G p 4 Z z I 5 K y s 2 N 0 d q O S t m S 2 1 5 M k 5 o W U x W N j h 1 T n k y N j l h d D A 0 U U p F K 1 R u N X l k L 2 Y z O E 5 I e j V j V z d k d X J j V m 9 B U U F B Z 0 l h Q m h L Y U d m U G p o a D N y M D B V Y 1 Z F Q k J R c X V 6 Q k J 4 O H N 0 O T J s U z V l V W 1 a b n A w T z Z o a H g 3 U 3 F W T 2 5 5 b T B U S H g r d m d R T U h L a m c 0 M k o 0 b 2 x Y V n B W L 0 c w Z 2 9 J Q y s r d k V 4 R V Q x N j l m U D N 1 N 0 t s U 3 Y 2 d 3 g v K 2 9 P R G d Z Q T B k T 2 x T c l Z x M H E x Y W E 0 V D V 2 T n B y a T R P S V d I a D Z 0 S G p 4 N G F Q S G l 3 a m g 4 L 0 x r a z Z j T 0 N B e G 9 3 W m 9 4 N D l l b W p v M E t G S 1 N r c X F 4 d G 9 E Q U F B Q W J n K 1 h u T l d B d E x R M G J k e T R V W j k r K 3 F u T 2 5 6 O W Z y Y l l Y T D E 2 V U p M V n A w O F k r c l Z X c l Z z c k 5 6 W l h O W n B P Y m 0 y U E 9 l Z T d j T 1 M x Y X R F a C 8 v d k 9 m O W Z E R E Q r d j c 3 N y t 2 M X Z 6 M j c 5 K 3 Z 6 W n M z M i s v U m V l T 0 5 O M 1 R q e G c z N 3 R O Z G V l N j N j d G t 1 W E x 0 V 2 V Q W H N V R l J X b H J s M j d L a T B 0 V F M x Y T N C e G M 2 U H I x N j V v O W U 3 W T Z k K z Z z W m N 1 V 2 F m N z g r V X B N V E t 4 V 2 J B Q U F B R U I x Y 1 l h b U J p e G V 2 R m d U S m t 4 U T I 3 W n R x O T N X Y X J W S 2 t r U G k 0 d W J t S n N N d 3 l x e m Z 0 R 2 x U R 1 l h a H p N e E 1 l W G g 0 c U d 2 W H J 0 V 2 E z N 2 h 4 N D l T e V p V d D V l b m 9 x T 3 p 0 Y l g z M z F s Y V p P b l N v Z k h 4 K z F h O W R P T D d 6 d 1 F w b n R j b k 5 6 d F h i d F d z M l p N M G Z k d T N l W H U 3 d T c v U D M 5 M W F G R E I w b F N h R 2 l v L 1 A z O W R m c j B h W G w 2 Z W l v O V B i M 0 1 B U k F B Q U F D Q W 1 r U k N j N G Y y N 0 5 t a j g r Z l B L e k l 5 O H J i Y W U z d D d T N U t 1 W H I x c W 4 z Y m x 5 a F c x Y X R X c T F O a 1 o 2 Z W F O K 2 x G U l V W c X h Z b 1 Z H a l J x b D V P V G t h c z J 2 e E l Q b 2 x K b V p L V W 0 2 N z c 3 N z d O U E t l e V p I Z W 5 x N n J G Y X J 1 b l R w V W 1 i N X N t W E x O S F R v V U g z N D R Z Y z Z l L 2 F z S k 4 z U j Z H Z 0 F B Q U J B V l p E U T N L S E V 4 R V J s W m 1 i c X l T Z W Z W T i s r Z l R W N T h t U k p V b G h Z V 0 p Y d U k 3 b j c 3 c n Z s N W V X b F k 4 Z U 8 y Y W N k T z N a T U R 6 L z h j T G x 0 d 3 N M Q 3 R I b n p a d l h v M G N O K 2 l W a X p a c z B r U 1 Q v O T l K T z k z c l Z y M T B x M U x Y b m 1 4 O V B U V T V K M D R j S U Y r N 1 N z c k t 3 e T U 5 b T Z k V 3 R K T n k r d n U 5 V z V j K 2 N V R n h l b j k 5 O S 9 Y M H V X T E 5 I U W 9 V U E x q U j B B Q U F D b 1 N T U T B k M m p K a 2 l Y N j Z x d X Z 0 R 2 Z Q S H U z W n M w Y 3 J W c X l R S l A z a k g v O V F j S E J 3 c G U z Z D N O e n N O K 0 5 m d k h o U l o 4 N m N V V U p D Z 2 4 3 O T Y x K 1 h X V D h q S T B O S G p o e V J Z U m p x M k x H a k N n b 0 t a S n F t T 2 5 Y c U p B O F B E M j N a c 2 t X U 2 x K K 2 Z y N y 8 r O W E 4 V n p y d G p 4 N D c 2 e F M 5 K 2 9 X W E x s a W t u S j B m c D Z l b G F 2 W H A x b V h W O W Z Y M 1 Z w M D h m e G N U R U t E V T F W V m F y V l N k U G 5 u U z R 0 Q 3 d q S T B N N U 9 U b G F z M l p O c G N z T k 5 E U n Z 2 L z I y K 3 Z m d n I 4 Y 2 V l M H h q e D Q 1 V l N r c U t 2 Z X p T c F V 0 N j l k V l h G U k l T b 2 4 3 O S t t b k Z p a F V P e j V x c T d G b F Z W V l h a Y z U v d T l M b F F O Z k Z z S 2 d B Q W F o b 0 p U U j B J Q 2 d x e U Q r Y 2 N I Q n l z b 0 t B Z 0 J R V U Y y Y 3 V u V E p t a X p w M D c 2 K 2 1 u b j l i a 3 l a T T F j Z U x F Y 3 B N a H E 5 V 3 F l Z l B t c V h m d j N v c V B q M W Q w Z E x R T X c x R H o 1 c z B W R X h P a j l l d l h L e n c 4 W E p N b l Q x Y X Z Y c j B x a l c z Q m d n V z Z k T 2 1 T Q m c 0 Y 3 F C a 3 p a b W o 0 O E 9 H U 0 p I Z j M w d U 5 G e E 1 U R U t D Q W d R S k 1 u V D F a S V N J a m 1 6 c D J y L 1 B 4 O G R l c l V T W k d S a 1 p v M m J a c k d q U n R Y c G Z r Q 0 R V M j N i d D J V a 0 p D Z 1 h i d D I 2 Y 0 V I S D l T c n I 3 N X F U M X A r L y 9 2 Z n E w b V R K d H E y Y l p 2 K z h w Z S 8 2 U F B Q U D l m Z i 8 v N T N l O X R C Z 3 d a c C t 2 V H A r d H Z m L 2 x a d m t v V z B 0 R F F O S H o 1 Y 0 J R V U Y 5 b W 5 G e j Z Z c T Y z S l l B Q U J 3 R 3 l 3 V 2 k y b X h X R X p V b k 1 U R V J E T X N M T X p a W W R T S z R z K 0 x z e i s z c U I 5 c W M v O X g 4 T 0 J C O D d I S E h q T 3 R W c X Q 1 O X V 4 W j A y S 3 h t Q m t a R 2 Z i e X p 6 N z d 6 Q n c 3 Z H F 6 O S 9 m S G p 4 O D F 2 d n Z u R 3 R G Z 3 N a b j U r L 2 0 z U H Q 3 a V A 2 O W V 2 M z F a N V d Y W H Z K S j Y 2 d 1 B j Y U F N R F B i S T N j N 3 Q y N z d U Z j h m L 3 Z 0 d C 9 y Z 2 d 3 L z A 5 T k 5 Q T 3 p z c 3 d D V 1 p w c W 5 N e k V 5 d F d i T k d J M G V P b E p 1 Y m 0 v T H o 4 e V U 1 M 3 I v V 3 V u V n J u V D U 5 M n Y 2 K 2 9 t Z F Z s Y V d 5 N X o 0 b E p 5 Y 3 J J a U p D d 2 N I Q m V 2 b m x s M 1 h s e X B W c T k z U H J X V 1 d w O U N W c m h Z V 0 Z X c k Z p a F l Z T U d X S i 9 O d F h L b F N 2 d F o 1 b U s 2 K y 9 m d j E 5 a n h v e F J 6 N T Q 5 T l d y V U t Q d n p x d 0 F B c U F r a 0 5 J M 2 M y Y k 5 u O V Y v L z l W L 3 E x Y X V Y c G s r Z n J z R 0 R C K 3 Y 1 N T U 5 M 2 R s a U F 5 O W 0 v Z j c 4 Z W V l U V J Q Z l h V V T d K Y X J Y c j U 1 W m N s e V Q 2 O C t Z b 1 Z L N V N i b T Z 0 L y 9 l d G Y r d W l q a j F S U V V H Q W Z 0 c j I 2 a X A v N 3 R I Z n Z Y a j N 4 e E J P Y V A z K y t R M 2 x p W X F J K y t P Q U R i Z H E w U 1 J j d l h 0 U 2 l S W X V x M 1 U 5 Y 1 h K d 2 t L U 2 t w U 1 l j T 0 h T c X p m V X h N a k w 3 N D R n d T k v Z m J i M n J k d m 4 5 N T Y 2 e T F 0 M k x C Q j c 3 L y 9 2 a 0 8 5 a E l R R X h j Y k d h c 2 V P S G Z M e j g x T l V W T l J 0 T F R j Q U F H V W h v V 2 5 r S m t 5 W W 9 N O C s r M H o 3 O S s v W D F x M W I 5 Z U t M T D Z w S m t 5 Y k 9 E Z 3 R 3 T 1 Q x N j l O R E J n d 2 U x Y n Q w N l h i N T h X V y s r K 2 F Z a 3 F V b V R K b n J u b l h l V W x w Y W 0 v d j M 3 Y S t M R W l R b 0 t D b E t 6 W n M x d S s 3 d F c y W E 9 m W G 5 6 e F J i V n A w M G J 0 M j d m W G M 4 O D l w e S s v L 1 B L M i t x b k l s U 3 R Y d E d Y T E Z z M m F O V X N Q U F B D Q T N O M 2 Q x Y T F i T j A y Y U 5 F a 0 p D U W t P Z G F k T W 1 T S W Z I e D k 1 Z T N z c k 1 q S l N x Y W 1 w O W V a Z U l R Q 0 E 2 e X Q 5 N X p j Q T R M Y T R 1 Y m 5 K M z k 5 Z k V 5 Z E 8 x Q 3 V 2 d k t L b 3 F D a T V 1 Y m 1 w Y y t m T y t 1 a W p q K 3 o x T m 1 6 W T R Q R D h w K 3 B h d G 1 5 W k V o T V Q x Y T F i T n p W d j N s e V M 0 M 0 9 m M n J k d j c v Q T Z M e S t 2 e k F T a X N u N H F r c E d S S W R N M D V l L 3 Y 3 e k Q 5 M 2 5 2 d j F l W E x s e D M 2 S 2 Z u U V l T O H Z M N W 1 t c W F L a U l 2 d H c 4 d 0 F B M 0 F r U 0 d n Q 2 9 C Z T d 1 N 3 V X T 0 J y W n o 1 M D c x N m R Q b n R 2 b 3 R m d T d U d W 5 Y c j V P L 3 Z y N l N r S k c z Z n Z 0 M m h 6 c l Z y M S t U a D R T S H A 1 b V d s d n I 2 K 3 B X S 3 B T a j h W Y W R l d W 5 i M y 9 r c y 9 O T 2 5 m d V h K b n p B d 0 N n d H Z B W H A 1 S G p 1 U k x B b l R 0 e j V v d y s r K 3 d 6 N W V m b k t 6 T X p V e D k r K 0 t F R 0 R C a G d M L y 8 2 N j Y r V m 0 1 d X J u S n d j L 2 V s U G Y 5 S 1 p N M m M w Z H V 6 W T I 1 c F h W W j c 3 d E h 6 N W N s M i 9 m b D F u e j U 3 V n F s V 3 J G Q j R l W H U x K 3 Z M M j l K V W x I a m h 4 U l R r N U 9 x Z l k r U G o 1 N j h z a 2 5 G U k 1 U b z F P b l R 0 a 0 h G b m 5 2 d m Z j M G J 0 e T Q y M W 8 y Q U F C d U I y Z G 9 H c E c w d E R S T m 5 U c F Z h O W V 1 d F Y v c V V m e G N D U U M z c j B X T E Z s c T l l c l h l Z U 9 N T m V Y a D R x S C 8 v L 2 5 y b G x W Z n M 1 W H Y y N 0 5 H V U t W T W s z W H d 1 M W N x V k s v V 3 p u L z N N W G w 3 e X V W U W x u M E Z W M X M z N E p a L z c x T D U 5 Z T B W R 1 J t c m Z 2 b j B P Z F F J Q 0 F 2 V D A w M C t y b 0 t C Q V R 6 M z F W S m t E Z l Z U V 3 o z M z M z Y W N S S T B a b z Z 0 U 3 A 4 d l Q w M U 0 2 Z E 8 w d j F N V y 9 l U E M x Z n Z s d 3 Z 2 Z l N T c m x 5 N W 9 u d n V 1 V W Z q e D Q 5 W F J F U k V W V l l i Q U F B M X d x a T h T d j F W L 0 9 5 Q j h r Y m d n Y U 9 V b E J T T k h 6 O W V T V W x K a m Z M Y T l l S 0 R 4 c 0 9 I R D d 2 M D V 4 N D F n L z F I d z h E M 0 d n R E F K V 2 U x c l B n N U R J b U p p Z X J Y c j U 4 V 0 w x N H N T U 2 9 v S 0 5 E Q 2 h R c 1 Z H a H F x a 0 p B U X p a d z V V O W V 1 W G J P M 2 k 0 K 1 A x O E N C Q X h V Y 0 h H e H Z V N V Y y T n B 0 T m N Y R n h D Z z h Q d H o 4 W G 9 2 a V p E e n h Y Q W d B Q U F B M E 5 D V T B k M m I 5 L 3 Z 6 W n Y z c X h K a 3 l a S m t x S 2 p v M 1 h p e E F u R n g 4 Z H J 5 N V l 0 e X M 3 T z F w S W x T e V R k d k t s M j B h S k Z p b z Z P M X E 1 Z H V 4 U V d G b W J 2 c D Z K M m t y U j A 2 V k l s S k N R b 0 t p c E s r L 2 J 0 M C 9 M b H k 5 V 3 F W U 3 R K U E Z j Q 0 F B Q U F E U T h K V F I w W k 4 y N m N X c l p z S 1 U 5 U F Q y V m 5 a M n Z i d G 0 y Y U 1 X T 0 d m S D E 5 M W F w V k t 6 M z c 3 T F B h d F d 1 W E p L b H A w N l l 5 R E V P W m 1 a b n k 4 U E J R M T Y 1 Z E p h b l N k c m 0 1 d V Z x N 2 R x M 2 1 6 S m 1 q N 3 Q y N 3 k 5 M 2 Q z Z j V R d j Z y Z 3 V S S U F B Q U J 3 T l F 3 S 1 V F Z n V 1 Z W N l K y t 2 T X p F e V p w c W 5 S b z B l W H F s Z F l X Q 2 h m W D E 5 R l J V W H A z W G Z m M W N j Z m Y 2 e l h Y M z l k Z 1 l H Q m x i W k x U M C t Y M V d w V m x 5 N W R i a X R H b m l z Q k F B Q U F W M E 5 D V T B j T T Q v L 2 R y O X F t V F J 0 S j B 0 Y X R X K 1 h u N T F k b S 9 i Q 3 d N U F h 2 M z E r e H N i R j Y 3 Y l h Y d E h Q b n p r c m J 0 V z d k V 3 R M T j B j e U t 6 K 3 B V Q j g r V k F B Q U F n S 3 Z o Q 0 5 V S m Z I M T l a Y k Z Z d E h q e F l t V m x a Y 2 x x d F N v M U 5 W V U h E a H l R Z F B O T X l a R W p S M l F Z a G p w M j d L a U N n Z 0 t a c G x s c E 8 x O W Z Y L 1 h w M D B j e E 1 U R k t U V T J W M V d y V n l a T W 5 s W j Z l T G 9 u b l N n Q U F B S 0 R o S W F G e G t n V U x G c 2 p O e l U w U k V S S H E z Y n U z N X M 2 Z E s 5 T T B K V W x X c T F Y e j V z M V Q 3 O T Y 5 R l I 4 Z n I r a m 9 h U H N a b m 9 y Y V N U Z H Y 2 Z z h J Q 0 5 E a 3 l a T V Z F a E t p d V h Q b k t q O C 9 Y N U x q Y 3 l X Z W V l Y V p N d U 9 h T j I r Z W d v S 0 M 5 T k p M T H l r N E 9 G a H o 1 c 3 p S K 1 B I a k Z S a 1 p X Y 3 R y Q k F B Q U F L Z y t s e D Y z b i t k S W 9 E c D R Y Z 1 Z L W X Y v U k 1 Q Q z l C Z 0 M 0 K 2 h t Y V B F a 0 9 6 M k V C e W x M O G 5 C M U p Q e m t 6 R H R R c j d E O W N I T j l y Q U l E a z R n b U 5 h W n B I S m V u N z c 3 O T N k a W l v N X p J e U 1 p U k p w b W 1 l Y 1 h J b 3 F D Z l l m N 2 c r d n R j Q U F N b k Z F e H B K c X l S c D R j S 0 Z P b m 5 5 c E s 1 Z n Y r N 3 N l R k R Q N U 9 Y b D Z m V H A w M X E 4 Z U h I e H B Q W E 9 q Q W Y x Q 3 Z z U E Y 4 W D N H Z 0 J R a 3 F 0 Z m M 5 d z B N R E R 3 S D R a a F B P b n N R T 0 F T O X V m b j U v Y z V l d l J v Z 2 J N R F F i M 0 E v c U 5 o N E h z T k F J M W N F M m N I Y 0 l k c 2 1 a b V p h L 3 o 4 L 1 B J T X c y Z 3 Z 5 V n R T V T J j S G h Y c m x K O U 0 w V X l Y O X V h Q 2 c 0 R D g 1 N k V F S j d E O W N G O T l y Q U F B Y U 1 v d k Z Z a G F Q N E F T Z z h X S m Z B Q U J v R E Z 6 O U h o b 0 F B Q U F B a l J n S k R R Q U F B Q U N Y U l V J R E F B Q U F 3 R 1 d S M E F B Q U F B Q n d X U 1 E w Q U F B Q U F G d 1 d D U T B B Q U F B Q W w w V k N B d 0 F B Q U 1 C b G t k Q U F B Q U F B Y 0 Z r a 0 5 B Q U F B Q U J j R m d r T k F B Q U F B S m R G U W d N Q U F B R E F a W k h R Q U F B Q U F I Q l p K R F F B Q U F B Q V h C W U p E U U F B Q U F D W F J V S U R B Q U F B d 0 d X U j B B Q U F B Q U J 3 c n h l N 3 R n Q U F J Q U J K U k V G V V d T U T B B Q U F B Q U Z 3 V 0 N R M E F B Q U F B b D B W Q 0 F 3 Q U F B T U J s a 2 R B Q U F B Q U F j R m t r T k F B Q U F B Q m N G Z 2 t O Q U F B Q U F K Z E Z R Z 0 1 B Q U F E Q V p a S F F B Q U F B Q U h C W k p E U U F B Q U F B W E J Z S k R R Q U F B Q U N Y N W U 3 c 0 F P Q 1 N q T U R B d 0 c 2 U 1 p r a j Z s V 0 V Z c l o w Z E V G Q 1 h U T k 1 z T U F 6 a n F N M W 1 X O U t r U 1 p N T m h 3 N G R 5 b k 4 y V E F B Q U 5 G Y W N v V U Y x R 1 l H Q m d m T U 5 3 e m h p R 0 V Z a 3 l R d 2 F J O E 1 3 b W t r S 2 R I T n o r O W c w e m V N U F B Q Q 0 F q N 0 5 q Q W d D Z 3 N l S U 1 E Y W 9 s T U R E d 1 N j T X d w b n Q 0 Z U 9 n U G Y v a U R l d m Z 1 c l h i d D J q a z d M S 0 J P M 2 J o e F E 2 b X B x V n E 2 Z E t s U 1 V s T H U 5 Z l Q w W E N s c H V M U G p B Z 0 N n T W V J T U R h c n J 2 e V h w e l R m Z j F M Q m h 3 M G h t M E N p M W F O R k M z Y n Q z M T B j Z m Z W V D h I U m p X c l Z 1 M 2 U 1 d 2 R G d 0 F B a l J F S k R h c n J j V W 5 x M X E y Y n M r T U F u T T R 3 R E h Y c T F F b V M 1 T z d 1 M 3 R X N T B R Q U E w R G l S M E t C Y W l 1 K 1 o 4 Z k h o b G d G Q W t y e T l 2 U 1 Z K c G 1 s N k 9 U a 1 V B Q U F h S l J J Y U F B Q U F B Q z Z M a E F Z Q U F B Q 0 F 5 e U t o Q V F B Q U F P Q 3 l T R 2 d B Q U F B Q X V D d 1 N H Z 0 F B Q U F B d W k 0 U U d B Q U F B Z 0 1 z a W 9 R R U F B Q U R n c 2 t o b 0 F B Q U F B T G d z R W h y Q X l W S l N V a F F V R k t T Z 2 9 D Q T k 4 c 2 d q N n Q r L 3 Y r Y k 5 t N m Z j M 0 Z 4 N 2 5 h e X N M U D N 4 a j M 5 V S 8 v N z k 5 Z W l q a j Z w d j M 3 N T Y 3 N z M z S E 5 w U G 1 E Q 2 g z S G 1 N R 1 R O R 1 F V R k J L a W d v c V B Y b E F R Q U F x R X N r T k V B O X N Y Z n Z Y a D A 0 Y 0 V B c l Y 2 N 1 V t V E 5 u O U 1 Z Y m I w a V N p b 3 F L O U 1 J T E w 2 a E 5 t e l p h d T N h d G t w S 1 N G Q m N Y c D R D Q U F J Z j J w M D Z k M H Z I a n g w d j F l K 2 p R S W Y z N D Q 0 O T F z Z 3 d B Q U F C M W p Z U U d x R W Z j M 0 5 4 M C 8 v M z N h K 0 x F a W Z y c X E 2 O W t z O W w w K 3 Z S c H B h Z W 4 2 N 2 5 u b m x Q Y n R t M 2 w 3 d T Z 1 K y s r L 1 g 3 M T c 5 M 1 p v R 3 h R V X B Q a j Q r R k o 5 c m x t e l J v R 0 J n W F c x Q 0 F B Q U F I V 0 t o Q W F v a C 9 M e j g 5 V 2 l S U X U 1 d W J t c F E 0 Y 0 9 1 d X V 1 d X h R Y k c 2 d T h 2 T H h 5 M j R 3 Y 0 9 W S T d k d X h R Z G 5 h M m Z k c j U 4 K 2 U x Y j k 4 K 2 h Z Z U g x M F h Z Q U F B Q W R Z N k V C c W h I Y k R h Y m p o M D d w a F V y V n V q W H Y v N j F K T W 5 i M j F z T E Z p e l F s M T k r c W Z E d 2 N L M W F 0 Y X J N e E 1 a a X N h a F R w M D d h c 0 d H R G Z k c m F 0 V 3 Z W d D I 5 Z i t m c j Y x d G t 5 Q U F B Q T F D V V N H c U N l Z V B 6 e H g 5 V 2 p S d y 9 O b m o x Y n c 0 Y 1 A x N H N 2 d m 1 n d k N 3 a 0 o w Y V p O b X h R U k V h S F Z x M W N y S W l K Q 3 F h b X B w Z m 9 Z U F h x M D F x O W Z M N n Z W c W h z M 2 J t a l R w a z B h U F h w M F h T N E d B Q U J B b l N L a E F l c U p 2 W H Y z N n V E Q m c w c E l T T k R v M G F O b E d J W k R 1 W m V Y b H l a T m 1 x V E V 4 R V I x N n R S S k 0 y Z k 9 M T l h I b 0 V H R F Z G a F l x S C 8 r O D U v Y X N t V 0 x P b m J z c U 8 3 Z H U 5 Z l Z J Z 0 F B Q U 5 R N U V o c k F 4 W G g 3 Z T J 2 Q 2 h B b j Y 0 W W N m W k x Q W k h N c W F O V 3 V t R V N O R 2 F N T 0 d E Z n I 3 M y 8 v T z J S a 0 F B T k R n a 2 R B Q T l k e X B V N m U w Y 3 V W S 3 B h V 2 x 5 V 3 E x N n R L b F M 5 c X d Z W U 1 l Z S t 3 e H V i b V Y v Z 3 F Q S E R s U 2 h 3 O G Y x d V h M b H p W Z 3 d B Q W 5 S Q X d B Q U Z C M z N K M G R B S U N L Z V h 0 N z Y 5 Q 2 h R L 3 J i M y 8 2 b W E 5 Z X V x V z N i d G 5 y O D h j Y z F m Z n I w T X V 2 N y t Q a m 9 5 U 2 V m M U w z M z N x d W 1 U W n Z X Y 2 J R Q U F B Q j F p N F F H Y 0 x L Q W d B Q W R P b l N v M 0 h K Z l g x K z k 5 O T U 3 M V d v Z k h S M W R y W G t B Q U F D N E t p N D V B d 0 F B Q U 9 D e U 9 F U F R n Q V V H Q n I 1 a W 1 t W n p T Y z B O d z J q M j c v K 2 I v M 3 R h T T h N d 2 1 r d H l l R y t h W m 1 Y M U F K V E J N S X o 0 d 0 1 C Q X E y R V l S W k t L V E 5 N c 2 t s V D A 3 L 2 Z X N H Z j b H B o V 1 p w b G 1 x L 3 I v T F M 5 V X Y w W i s x W k g z V E 5 J d m M z T n l L M z F 0 T H Z q Z E 5 z O V J v Z V F B Q U 5 E U W t O Q T J Z W V J p T G p U S 0 9 a b T Z k V l B K O W V h K 0 w z M 0 9 B Q k p U T k 5 F M D N 3 e k N h U 0 d v b V Z m d z l L M n R h W m Z Y T G U x L 1 o v d 0 F B T k h R a 0 5 B M l l h W m 9 M Z F B N W D N u e k R N U E p 0 T m x 1 Q l l S a k Z y L 0 1 O d 3 l p d 1 d x M z V o b U h r d T d t N T V V d X l 2 M i 9 T c E V s K 2 Z u N S t n V 0 V Z K 2 U 3 d T d 2 a 3 R X c l R J V D B w S 0 t y Q l l M R V Z P W G l 5 Z 3 Z o c D E r U E R o R F Y y N 2 R t M X k x M T E z d V Y r O W V 0 V z l l Z l B t N 2 s y Y U 5 I R n Y w c V N K Z T J G a F l S T T N O e m Y z N G 4 r R m h Z W H V i b T V 1 N 2 9 a a H V M d T V 1 V F V 4 R E 1 Q Z G F y V z Z H N G J o Z n N 2 c k p v W m h 1 R X R 5 d D l s c z l u S k o 3 c V p w T n B I a 2 J o a U d 2 Z X p m N z V 2 b z V 2 N z l O V 2 V 1 R U F B Q T Z n S U p U U U 9 X b k p 6 O H V y T m p B Q m 9 a N j l H a l I 2 M l N D c H d k a U N S W k x C W V N H Z 0 J B Z z h l Z 0 F L Z 1 R 1 M 2 Z 2 M X J o e D Q 1 U 2 N u S 3 l n b 0 N C T m 1 E Q 2 g z T H B q e G 9 4 U l V G Q 1 F D Z 3 B x L 3 B n d 0 p T V k Z R V U Z C e X N 2 T E s 3 T T h L e X R M d z R Z T k s v W E F T b W V y T E 8 2 R 3 h t Y X p h Z W 5 T c F F v T k R k V V R U e n l o M k 5 o W W 1 h W j V X M 1 h U M H R M M D J t d X Z L V F E w V k 1 I Q n d a b z B h W k x T M D l N b F N a Y 3 V Y V k o 0 Z U x o U 1 U x U H J a T G t B Q U V E T k k 2 R k J y Y n R 5 N V l x a W 8 2 T T F h O V l z d W J 2 Z l B D b D Q 2 d F F w S F Q 5 K 3 Z G V G R R N G N P N m N j Z m Y 2 e H k z M m x w Y V J v K 2 Z I a U 5 K V C s r d n I 3 Y X V I R m p t U S t z c k F r M U h X O U R 0 W H I x Y W 4 z M T F W Z G F z M m F O V n E x Y X B j V E V S R z N h d E 9 t M j Z 1 N 1 p z M G V Q U F B L S U 5 t M 2 F w S z F i d D Z w W n M y Y W F Q W H U y S k t s d D I 3 Y W F P S E d p W n M r Z V h l K 1 N X Q U F B V U R V a 0 5 L a D F u M 3 p 5 a V I 1 K y t H R j E 2 Z E x G U G k w b 0 t F a n g 4 Z k d s N n E 1 W n M w Y U J n W U Z W N 3 Z 2 c T F h d E t T M H V y a 1 R q c m d x d k Y 2 e X p y M X E z V G h B a 1 Q 1 T 2 Z u S j M 5 L 2 Z 3 M G Z Q b H h i d D I 2 O X J i c G p 4 N D d W c U Z H a j V P M 3 R y V F p 0 M m 1 q c z J M R k t T V W 1 4 S n p C a F l X S E t 5 O H Z U a m g w N z Z t V F p B Q U J B e l N L a F F h M 2 J 2 b j I 3 Q m d 3 W T R E Q n Q 1 T W l S M n J G a m g 3 S 3 p z K z N U e n A 4 L 3 I z M z c 5 a W s 4 U E 5 5 a D d v R U R C e l J t e k J q M T Z O R k R R N G N P V l Z K U 2 t y M X M v U G p 4 a 3 F U Z z R H Q U Z C U V h a c D l 0 c 0 5 z W E Z 4 U 2 s 4 U E Z 3 O W V 2 V F E 0 T U d E S G M 0 S W Z m U E 5 O e G 9 6 W m 9 4 N j l 1 e X B r U 0 5 I S 2 l V b F J a T G p w V j N G c i 9 m d j M y K 3 Z P M n J V S 0 l k K 3 J s e T V v a i 8 4 N F E 4 S 0 R n N 1 c w S 0 Z E d F d y V n F n b 3 Z s e X N 2 M 3 N M Q 1 F x M V l z V U p E a G d 5 e H g 3 d H k 1 Y 3 B 5 e n h v V U Z C U m 8 0 Y 0 t G Q 2 c w T l Z V a E l p R 2 J P b k t s c j E 2 N D V M R U 5 p W X F M N j l l d W 5 4 W X N Y V j d n Z X E 3 S 2 N G Y T N Q a W 1 L U n B Q a j R l Q T B j T 0 Z E Q n d j S D J X T E t 5 c 2 p S O C t Q Q X l s K y 9 T c F V 2 S 3 p N e F V R R U N B Z m R w R E R 6 M m t V N m R P M 1 Z i Z F c 4 K z J Y Y j U 4 V 2 E x Y n Q 3 W l B k M 0 5 6 V T c 5 K y 9 i U j k r L 1 l 5 M X p V Q U F L a m Z T R 2 h R c X k 1 Z n Z x e j A 5 S F E 5 O U 5 C R E R 0 T X R G b 3 M 2 Z G V x a 0 R S c z I y S 2 V 0 W G J 0 V 2 Z m d j J s Y S t 2 c j B Q Z D Y 5 Z X Z h L 2 J z M m R x N 2 Q 2 K 2 V l T 0 l K e l o 4 L z M x N F d G e G N u U 1 V w S 1 N 0 S 2 h R N G Z z M D V j d V h h c U V o Q V J G U l V W c D M 3 N T l X c j U 4 d V Z x M W F t V X Y v L 1 R U V C 9 Y T 0 8 r O W 9 4 N D R k d X Z 2 d X V 4 V W R I V j N 1 T W l R a 0 p D Z z J O b F k 3 Z H V 5 U W 4 1 K 2 Z v c U t p N 0 d W d n Z Q R 0 d j b k 5 6 d F h u e l p x M W F 0 V X A 3 O S s 2 d G N I M l V G M j l N V E l 5 K y t P S U x 2 Z j M y M j l x M 2 I 1 L 2 V l d X N 0 Y m R p d 1 F l K y 8 v M z Z a L 1 V S S F I r d k V p U k 9 L a j Q v W G x p M W J s S j J k c l N W T G x q a l U y Y j k v d n p a d j N x e E p r e V p W d W g 0 c l c 4 N k s x b W R G c 1 p 3 N 2 Q w N k x G a T F T Z E h T M G R 1 M 2 F w Y k N 3 T U V r M 0 w r M 2 J z R 0 Z E b V p m M l h i e D R V W k x V c G s w Y i s 3 U l d y V m 9 w T n p l M 1 Z B S l V u Y n F T V k Z S V X B F O C s r V V R Q U F B P T X c v U 3 V Y Y n Z h a z F v Q U F P Q m F T R 2 h R c X k 1 Y 3 V D Q k p h d G V 1 W G F t e T B h T k h h L z M 2 O W J K Y X J i c H g 0 N F k y Y m R x a z B h T k h s N m 9 Y R 2 h v c W Y z O S 9 u V D U 5 V 3 A 2 Z W 5 r c F B U M W R S V W Z t a l I r Z m 0 1 b X J 0 M n J X Y U 0 y Z U 9 1 b m Z 2 T G 5 k M 2 Q v b j c r N n R E a H c 3 M k 9 s T 2 5 U b F g 3 O X U z b D d l M n Q w Y U 5 I N i 9 U c D A r V 2 V E W m t 5 W l l w O G Z I e m s 3 Z T J 0 e U 1 o S X B h Y W 1 5 b W F 6 S 1 R z N 1 c x O T k 5 W l d t V H A w c U h 4 O G Z 0 V 3 Z Y V G k r O D h F S j F W N U d 1 W E x t a U x W d T J h T m F z V 1 h y Z 2 d R Z m s 3 d T Z 1 Y n Q y N m F k S 2 t T V X B J U 0 N o V l B 6 c z d X O X U y Y m R P T U d U U G s 2 K 3 V y V n E x Y T Z k b G 5 u O V d 1 W G J z Y z Z v M G J O M D R 0 V z d h V X A 2 Z G 5 s Z F p q Z W N 0 W j B m c X N M S m F t V F p 2 S 0 1 B e G x a b W J L d z h O R F h i d D J y W F I 5 V 0 s x V 1 N Z N W 5 W d H p j M 0 1 w O H J r c D E 2 a 3 J T L 1 B u e j V l Y m 1 w d i 8 4 e i 8 5 M G 1 O N n V Y V H R s W j J k W C t M a 0 N B Q U Q x R T h N M m 8 x W V Z q e l p W M W d I b W 9 F R 0 R 0 R 3 p a T X Y z e m 4 v O V V k b m E y T 2 5 i c 3 F P N 2 R 1 N W Y 2 c F h 6 W n N t V k t U R X h V d D I 3 Z D F M e D V j M G 1 x O E F i d T l Q U j B X Y T F X a D N 0 M m J s V X l 3 V 3 J a c 3 F W T T B 5 e j N Z T F p 0 M j d i M j E x N W V Y d m E 2 b V p t W m t x V D c 3 c n Z Q b 2 J 5 N k 1 q S X l a S n F t L 1 A z O U h h Y m Z l K y s 5 d W 5 6 N W N x b G x 6 Y 3 p N b E d t Y V p T W i 9 o W V d G O X R m M z N I T 1 B R M W x s N j d H O D V h e G 9 m V l l X a T Y r d n I 2 S 2 l v d l R 1 d S s v c T Q 0 O C 8 x d X V 2 d j E 3 c F B W T G U z d D Z T Y n Q 1 d j F M S m x T M G s z a z c 1 V 3 J W c V Z P c U 5 U b m J w T G x 5 N V Z j b k t 5 U H Z 6 d 1 F 6 V n I x c 3 l o c l B q e l d k N U l h Z 0 F B b 1 A 0 a W 9 V R 3 Q 4 d k h 4 a 1 h U e l h v Z G J E L 2 F i T l d 1 b U V T T k d h T U 9 H R G J w M D Z a T E d q U n R Y c X Y y N W M r Y 1 V G e G V u Z G V 2 V 3 l k L 2 Z Y M G x K U 1 p Y Z T Y 5 Q z Z k V 3 R K T j B j V X E 4 b 1 p n Z H R W Z k 9 i a n d v V U w 5 d G R a V 1 Z u V j d x Y z R 1 V H A 3 O X F 3 Z W Z 2 a G g r L 1 J 6 N T g 3 S j E 5 Z T M x S U Y 1 O G V W V l c 3 Z H V s W i t m W D d u O W x r d 2 l i M m M 5 R n F 0 b 2 Z W W W x s c k N 3 T V B Y d j M x K 3 h z Y k Y 2 N 2 J Y W H R I U G 5 6 Z 3 J u Z C 9 m Z G Q 4 d k x 5 M H Z I a m g z V D N Y Z m Z M V W s 2 Z H V 5 W X c 3 c X B i d D N s e T V m c n E 2 K y s w Z 2 N m Z k 9 C d 2 V W c X h p e G N 2 e X R 2 Y l c w M m J O c T B 3 T m d B Q V V Q O X d 5 U m x x V m J 0 M j d k U y t m W H N k T z N h c 3 p Q S 1 J J M G Z x O E 9 I R H V u e j V j c W 1 C Q X l U W n o 1 c G t a R 1 F v S n l k S G E 5 Y X N j U 2 d 2 L 2 9 Y K 3 l K R W p 5 c 2 5 K a 1 h U e i 9 v d y t m Z m 9 v S m l a R 3 F h b X B z b H F 0 T 2 5 u e X B Q M 1 p J e l d s W T h l T y t z V X Z m c U Z s e T V Z c E p 5 Z E g 2 Z W 5 w V 3 I x N m R Z V n R 5 b 3 J Y e D h k S F R 6 N z V w R 0 p p W W 5 U c T F D b F p y V l o 5 K y s y M 2 V 1 K z k 5 O H B N O G 5 4 O W Z X V 3 h X T F I 0 O F d K b F p X W E p h c l V x T l R W V k J 3 N G N L S G U r b G E z S G l s U z B Q a X V M S l N N a l E w Z U 9 I S k Z o R 0 9 y W X N h T U t D Z 2 9 x U F F 2 a T V 1 W m 1 I M k R o N H N X T E 9 u U G 1 q Q k l T R X Z U c l g v L z Z 0 d X E r L y 8 3 N z J y T m 5 q M W F 1 W E d s U H N H O T E 3 T m l 4 V 2 s x K 0 F R Q k E 3 U 0 d o U W E w Y k 9 I Q 2 d Q d i 8 4 O H p M T G l n L 2 1 J e U l p e X Z 4 M X Z G T 2 5 U b 3 F N a k 5 T M G F k T T B i d H c 0 O W V y V n k 2 S D h 2 d n Z 1 M D R n U k l 6 U j E 2 b F N I R z c x a l l t S V V F Q k N n e V p N b k t 5 U W t S S F B u e m x W K 2 Z u N 0 5 M c G l r Q l F z V z Z O S 2 x T e G 8 0 Y 0 t C b X p K a W g 0 Y 0 9 I U z V M O W V U d T N L a S 9 l Z W Z Q b U t T Z 2 9 T Q y s 5 O U p L Q 2 c 0 T T F a O D R j a l I 4 L 1 h w R 1 J r Z V h P M T g z T l R S R V J F Z X J k d T d m b X p w M W J Z Y U p R M l h x c 1 R F W H J z N k p Z c k Z h c j V z M m J w O T Y 5 Z X l z K 1 B s N 1 I w Z E V 5 R E t Q Q 1 V j N m t t L 2 Z 6 Z E 8 3 Y 1 d V O C 8 v Y l F t V D U 2 c 2 l S T W 5 L a m c 0 V 0 Z M c E V k S X F x a X R K S D N 6 d 2 d j N m N P Y U 1 C Q X d Z b 0 t D a k k v c T k 0 S k R y V E 5 M V j c 5 M j R O S E R p d 1 d 1 c 0 V B Q U F B d G N S a X N a Z 1 d p N l Z X Y m d Z b z d y c z Z M b D Y 4 Y V B i d D I 5 Z j g 3 c n Z 2 c X R Y T 0 Z T V W 1 K c H B o W V d I T 0 R n U F Z z S D M 3 Z G 5 Q N D h P R m 1 R V U h C Y m J X Z k 5 t M m F h Y k Z Z e k 1 E Q X d J a m E r T T d k a W R y Y 0 Z 3 Q U F V R j l 3 a G d h M X J t M 2 J 0 c G 8 x Y T V h a W 9 x S W E z Q 2 h T d T N m d n R 0 O D A v K z I z M y t x R E R 6 N 1 E w M D g v N 2 V 5 d 1 V F W F o y Z G x h c 1 d L R l l t S m l 1 S D h H Q U F B W H h h Q U F x Q k 1 E Q m d 3 b z h 4 N F p W M 2 Y y N 0 Z r d F h M a F E y Z G 5 a O H Z I e D B a Q W h R L 1 Q 4 O D g 4 N 0 9 5 e F V V Z X Z X c m J W e D Q w W m 5 o d 0 V B Q U 8 0 Q U N R M X d C e V p N b U t B S k V 5 W T R P d 3 d B Q U l C R 2 k w d k 9 B Q U F B Q U x n c 0 V o b 0 F B Q U F B T G 9 1 R U J n Q U F B S U R M S X F F Q k F B Q U E 0 T E p J Y U Z C Z F Z 5 W H A 4 d V h M e m 8 0 R H F C Z X V Y Y n N t U 1 R J T T Q 1 c V R R d 0 V B b 0 Z F a W 9 V R j E 3 W m V r R X l k T 0 9 E c 0 9 v R j c 0 O G N j Z k p V b U Z o W V d w V G c 0 R k F J Q k d p W V F H M V d L Y T V w O G t h Z T d j d V R w N D h H Q 0 R l M U F t V U J X b W F l c k N o U X V h T m 0 y Y X p w O C 9 M M G 0 3 V W x K U 3 p q Z z d M Z 0 F B R 2 l P Z V E 0 T n F T V T V P M 2 1 x e F d P S X V Y Y m 8 w Z n R L a 1 N U S U 1 n e W V z b z l H e F d x M n l X c T J T S k 5 N M E w w d j Z M K 2 R H Q k F C Q T Q w V k N n K 3 F 5 S G o 1 O C t I b U x 4 Y k x X T k 0 w N W t v S U x D Z 3 F j S F J O U T U w e l R 2 R 0 F Z U n V 5 T k d 6 Z m V P M 0 h p e E N W b n h 3 T U F R R 0 5 G U W 9 Q Y l l U M T g r U E J u a 2 o 2 V D F P V H V 1 K z l 1 N 3 V 5 Q W d M c m s 0 Z U Z o L 2 U 2 N z c v S 2 R I U W N B Q U N D a H d a M n p u a j k v U H M v W l F R Q U F B S 0 J 4 W W x B Q U F B Q U F B Q z Z M a E F Z Q U F B Q 0 F 5 e U t o Q V F B Q U F P Q 3 l T R 2 d B Q U F B Q X V D d 1 N H Z 0 F B Q U F B d W k 0 U U d B Q U F B Z 0 1 z a W 9 R R U F B Q U R n c 2 t o b 0 F B Q U F B T G d z R W h v Q U F B Q U F M b 3 V F Q m d B Q U F J R E x J c U V C Q U F B Q T R M S U 1 a d 2 V B T 3 h j W U d Q a W t w T E R p O T R a a C 9 F R 1 N U T k 5 j V X F K Y V V u S n k 4 d C 9 y T 2 p Z Q W R Z Z D l B U U N n T V h K M 2 R n Q 2 9 F V V h G Q n k 0 b G x a e G 1 0 V n B I M U c x S U F K e U F m U U V B b 0 5 I a G t y T U d J R G s 1 Z V o 5 c G 1 w Y 3 J x S k p U V k Z T M H R j N E N B d U F V N 0 F z Q U F J M F J D V T N E V U N S c G J R W G x u e D g 5 Z X J T Z 3 J v S U I 0 R F R z Q 3 d B Q W p R N E p U Y 0 9 S V U Y 2 Q m F a c n I 2 a k l R Q U U 3 R n Z n Q U E w S 2 l R M E R R U X V i b T V l e V h s M 0 R y Z E 5 N M 3 I y Z G 5 a R z U w U U V n Q W 5 Z R j h B Q U d o c 1 N H Z 2 F p T y s r K 3 k 3 Z k 5 N M z F 0 M D Q z R E d Q M 0 R 6 L z g 4 S k 1 6 W W d K U T k 5 Z 1 h B Q U F h R 3 h L Y U J z U T B 6 V k p E c 2 R w c 0 5 v W m 5 C U m 9 a O W d V Q W d N Y U V o S 1 l C d V h E a H d o Z V N y c G V Z Z E t P d 3 N K Q 0 R H S 0 N S W V Y 4 Q U F H a E 1 T R 2 d h a 1 B Q b n o r Z E p L b m 1 O L 0 o 2 a l I 0 O W V j M V k 4 Q U p 5 R G Z R R U F v R E V o b 1 d s Z 2 J E W m J 5 V 3 Z u d V F F W W F L V F l G d 0 F B R 2 d z U 2 1 n Y m 1 4 b z B i d X l U O V p K c G 1 R V 0 Z o N G F m T 2 p n Z U F j N 0 F 2 Q U F B M E Z p U T B E Y 3 p K a 3 l k e l R k U G N Z a G p H V n l r c E t k b k 9 q Z 2 V B Y z d B d k F B Q T B G d T d P R G d B M X p 6 V E 5 U e V g 1 T 1 R z T 0 F N N 0 Z 2 Z 0 F B M E J n W X p n N m d F W E 8 z V 0 N 5 L 0 1 V M 3 p l V W 5 k R G N O b z Z l e U F B S 0 F C e W p O T j g 2 a W t W Y 2 5 K e W Y 4 a n F k R F p B U U V B Y W h Z S m p Y T z R X e X l X V H l V T m Q z W W d B T k J Z b U t h N U t 6 a z V P V X d r T l F E U W 9 K R F F P S U h G W X B r Z 2 F k W D k 5 O S t 2 V 2 J O b X F Y U G 5 6 d k x 5 O G 5 K M l d B R F E 0 R n k 3 Z G s z Z m Y v K z l G a T V j c U d Q S G p z a z B 6 Z G V U a z V Q Z m N u W m N B S U N h d z Z B Q V R 2 R H Z 5 O H c w Y T l Z c 0 J R W U d r c 3 d B U U M z e D l Q U l V R R U N B W n M r Z U x V a 3 l E R 0 8 w a z B N Q 0 F O U X d F a H J u N k M 1 S m 5 U d D N k b l l j Q U 5 B b z N I U F B Q Y 1 V 2 Z i t u T U 9 B Q U F O W S t F e G d t S 0 J 3 R G d 6 Q X d B M U k y V 0 x l M 2 p y c l J 3 W m h 3 Q W d K c E h R Z 0 1 B Q U F E Q V p a S F F B Q U F B Q U h C W k p E U U F B Q U F B W E J Z S k R R Q U F B Q U N Y U l V J R E F B Q U F 3 R 1 d S M E F B Q U F B Q n d X U 1 E w Q U F B Q U F G d 1 d D U T B B Q U F B Q W w w V k M 0 N k x l Z n Z 0 d D l l L 2 Z Y N D g 5 O X B q R 2 p o M n J s S l F V Z T F s U V V G Q 3 B m N k d o b 2 Z i e W t 5 Z F B h d k x r e V F v S k N W S H Y z c j M x O H N z d j Y 4 Y 2 Z m N n l 6 M k x P e X N q U n M y R E R a Y k x Z N m 0 y Z G x k d S 9 l c l h I a n h x b X d z R k J a V 1 Z u N j R 4 L y 9 x U D c 5 K y t 2 U l J 4 O V Y z N z U 5 O W Q 1 N z c w b V N V b E p T S E 5 a c m 5 6 N T l O S D M 2 Z E Y y K 2 Z M b E s 4 N 0 h a Y k R w e T V J a V d M R m 1 p b 3 F L a V V 1 V 1 Z i W n R M b H k 3 c D F W Z G Z W V W h J a V B y M T Y 2 Y 1 Z L M W J J T k 0 w N 1 d 2 Y m l a Y 3 J M e T d 1 d D h z c l U 5 Z m F 1 e l h W O D Z k S W x o W W V I S 3 p V M X R V N l c 1 V T d W M U x x L z A 4 O U F j Z n V D Z 2 d L b n R B Y 0 F O R 3 d r T k M 2 c V c 3 Z H V T a 2 h J M E s 1 Z H U v V G d n d y 9 x M V Z k Z n R S O T B I V H A w e U 9 I Z n l K R W o 5 Y X R m L 1 V x U 2 x K Z V h w M G 1 U S n V t a G h 4 N 1 N Q L z d 4 R D I z W n N r V S 8 r O W 5 Q O U x 2 Z i 9 h N V c 0 a 3 h M U z l Q d z R j T W R E a 1 I 4 Z l g y M W N l T k d 1 Y m 5 W e k 1 l d n J I b F V 4 N V V y V n h R Z E h h M V p z M m J K T U F 5 O T h N S U x h d E 9 t a m R h d V h h d W t w Q 1 R G e G N V c E l D R E F v Y z N l d l h 0 M T Z O Q W h 4 Y 2 Z I N i t M R m k 1 b z l l M 2 F W N W p W b z B D Q k 5 u e j V k Z i 9 2 Y j M w b 2 R a R l p s M i 9 6 K z k 3 O V h r e V p O d E c z Y k 5 2 M 2 x M M y 9 S N T U 5 L 3 J y L y 8 v Z S s z d G R 5 M W 9 T N j J k M l Z x Y 3 g y M 2 J k d F d F e W R P M U 9 6 W n M r d F Z R b D Z l d W w 3 M 0 F B Q T R B M y 9 s W E Z U L y 9 2 M 2 w 3 Z T B 0 T H k 4 d m h Z V 0 Y 2 Y 3 F W S z J Y K 1 V s O V F V S 0 R 0 M j d k c j Z O Q 2 h r c V J 6 N T g 0 c E p 5 Z E h 6 e j c 3 c k x 5 O H Z O U z Z k V 3 N O R 1 R K R T Z l b n B k L 3 h M Z j F t d V h y M n F 0 T F M w R 3 U r M 0 p 1 Z n h 5 U 2 V m N k 9 H S E g x Y V h M b D E w K 3 Z S c H B h Z W 4 2 N 2 5 u b m x Q Y n R t M 2 w 3 d T Z 1 K y s r L 1 g 3 M T c 5 e T Z 6 N 2 Q x M z M 2 M F h Y b m h C Q n c 4 Z X J O S U J i b X h z c k J Z d l h s e G 1 X V 1 h i S m k w d F R V Z V B I d F h 2 Z i 8 5 N 2 V Y d D d x M l B I a n B v N G N h S T J i d H g 0 M j h 0 Z T A r c G l l M W V t d H R k e F d G a V k 4 d k x 5 d E d Q S G p y c G F K Q U F B V U F F U 0 d o Z G 1 t c V l 5 T X p P M V p z M G F q U n c 1 c 3 N 4 Z l l i L z Q 0 Z 3 U x Y T l k T 1 h i d D J s U 1 R k Z i 8 v O T Z 0 a X h v N V l 0 V z Z h Q 2 d n S m x a M m Z y d 3 c 4 L z F P R E J n M l V Z U n F u M n h a Z D Y 3 T n U z V H h F U k V R b 0 9 E d G J M T D c r c 0 s x Z X U y T 3 N j T 0 h C Q V k 4 Y U 1 V W T h l U F R S M D Z G Q W x K U 1 h a e T h h U E h 5 O U p D Z z R P V m x C U W t F T 2 Z 4 W m V 2 R k J R V W F P S E N o U W 9 O R F Z W S V N J a G 1 6 c H l w Y T l l d U 9 k V G R 2 M y s v e G 9 3 W m 8 1 N D l l M n J V c U Z F N m Z 2 e D R o Z k 9 R c F B q N G V B M G N P R k R C d 2 N I b E h 1 Q k s w d m J 0 M n p W Z 3 d B Q k p V b 2 N P S F h U W F h Y Y 3 B O a m E y e X B m W F h M O S t Y U z F h d E p D Y m 0 1 d X l z c k k w Z l B q d 2 N w T 2 J C e D k 4 c 0 5 4 K 0 t 0 c z I r Z m 4 1 a 3 V T d 2 5 W c T N i c T N U c D A 5 W E t j N k t 0 c E 1 r S l N j b m w 3 d U 5 x O X B Q V m J a M 1 l X R 2 h W c X h Z b 1 N G R G h x a E h q e D R h U E h p d 1 Z x N W N h V j l u b F c x e l o 2 O W p O e m M z O W V 2 W F Q 5 d T N i e T l 6 S H E r O D h v c m V l d X N 0 K y 9 2 M z M z O W Z B d 1 l N c 1 A 5 Z z h N M D M z N m h 2 M z c 0 c U t p c X E w b W M v T V R G U i 9 m c j F z M y t H S z J w e n E 1 T H J 2 a X J m S l p 2 T n B y a T R P S V d I a D l 1 M 1 R j b n l X L 3 U 4 Z F Z y e G 1 i b W N u Q n h O b X p a T n Z Y c j E w c E F o U T d S L y 8 z N k h Q a X B i a H N y Y U F 3 Q l F F Z 2 1 O a T l x L 2 Y 3 O G V l Z V F S U G Z Y V V U 3 S m F y W H I 1 N V p m T H J M Z H A w e W I 3 M l J s S m F 0 c T B x Z D U v L z M x O S 8 v M z N l d X F w c H p S a 3 l C R D k 4 c G U v M U 1 5 W k 1 5 d W N Y M k p p b 2 o 3 N D R B T n Q y c l J K R n k 5 Z T F L S k Z p K 3 h s M T Y 5 Z j E r e l p z N 1 Y z N z E 0 O T h j U V R t a j k v d n I w c 0 x p N U 9 r c F N V b E t S R G h 3 N l Y y W G Q w Z E x S T 2 5 E a W g r U G g 0 Y m R t e V J k b l o y V n F 5 W k l s R G 5 Z U 0 V C T V h H e G 1 y S G p o M 3 k 4 L 0 5 U V k Z S V W h m T T R k K z Z j R m k x Y X B P a m 9 h T z N h d F V 0 a F l X R m x 6 d n Z 5 N W N 0 S 1 Q w L 1 h R d z g 5 S k V u e T l 2 Y l d n Z 1 V M O U 9 X W F h 5 b z h Q R n l y V n E w c U 4 3 R X h U V l B m Z m Z l Z F Z x e F l v Z E d q U j B 1 N m V Z b l B o Z z B i Y n V z U 2 4 4 c T J q Y i s v d n p w M D Z L Q V Z L M V l v T n p k W C 8 v c l h 2 L 1 R S U n g r c G 9 L Q k F W c X U x M H Y 0 c j J r N V N 4 Z H U 0 c X Y x V V p Y d k h 4 T V R v a X k r K z B O d H Z 2 N j E 5 K y 9 i c H J i Z m U w b 1 l O R y 9 U K y s r O D c x Q 3 R 2 b T l l S G R k e T F h M W V I K z l a S z Z 0 T 2 5 q d z R j T 0 d C L 3 Y y L 2 Z Q d V h u N T l 2 d n V 6 b H c 0 S U I 2 O W V v b G Q z Z j N L b j M y O S s v Z n I 4 M m J O M n Z T c E V t U 3 F 2 W j l x V W h G M z Z X b F M 1 Y 3 F J U 0 Z C V V Z G U j J y Z H Z u N V l 2 W D Y 1 V 3 J W c F Z 1 Z T l p Y j d 6 e G h x N W V 2 Y X J F e E V U R n h j V 1 Z T c D R y V z R i S z J n T U F V Q k l K a l l 2 c T B h T 0 h E a D Q 4 c U h Y c j F 1 b n k 1 Y 3 Q 2 O D g w M 1 M 5 W E p 5 c 3 J T b 1 V P S E 5 I a n d Z S W Z w L y 9 1 L y 8 2 d F R w M D d w b V d l Z V V V a E l p T F p z M m F M R G h 3 O V h P T D h Y W D N 4 U m J k c T B V Z n Y y N 1 R W K y 9 I a D k r Z V d Y O X J M U T B G R D U r L 3 Z y O U 9 u V D h 2 V D B W S H A 2 Z X B r M 1 k 1 Y 2 x P e n R i M j d a d D A 0 d 1 p N K 1 R y N j Z 0 V 3 J W c n A y V 2 V m M W E 1 Z H V 4 e n F U W m t 5 U l Q 0 K 1 B 2 T D I 5 b F p r W k t S U 1 U x T X J 2 T V N y Y W R P b U 1 n e E R t W m 1 a O H Z E d 3 N K K 2 h 1 d F d G Q 3 h j a 1 N l M 2 F 0 Y k 5 Q Q 3 d r S j B h W k 5 t e F F S R W F I V n E x Y 3 J J a U t p M U U z Z 2 p 6 L y t 1 Q j U 1 N U J H T k h q M W F v M G V Q M W 9 z d n Z s a W w 1 Y T F N U m R 1 b V N a T W 1 l d W V k Z D V T V 2 x x Y i s v Z n R y N H N T S k N n b 0 t V c k 5 t e m R T a 1 N a T k s r N j V z T z V Y Y 3 h z O D k 5 N X p E T n E 1 T 1 B 4 V z V j d V d L d G 1 6 W m 9 s b X p a d W 1 C Q n g 2 U X U 3 d T d 1 b l h y c G t t V E p p a 2 h J Y 0 d o Y m 5 X M 2 V W W F Z 4 R H B 1 M T Y 2 Z H N y T 3 p 5 M X p 1 a 0 p B U X B h V 2 x L U 3 N y U z F l d V h O R 0 Z D e G N V R m h a b V B 5 Z y 9 l U E N n S G 4 v O D h T c C 8 5 c 2 V O R z Z l V 0 x W d k s w O U 9 6 e W 0 w c V V 0 N T Z 6 Y z N O M W R x M W F 6 V m 5 6 a H g x N z k 1 Z D d 1 N 3 U 5 Z 1 N 2 T 2 k 1 Z n Z x d 3 Z 2 L 3 h T d i 9 2 Z D c r V G o 0 e U 1 m S H g 4 O S 8 v e n o 5 d k x L b H F H e T l n Q U E z T X J k M l F I Z z l y b T V 1 Y 2 5 m M z E 4 V E o w N 1 V L N i s 4 b 3 F p b 0 t J Z G Z y Y m R z M m F J Z V B Y c W 9 i Z H U y O W 1 t N X V i b G F 0 R 2 l S N X M y Y n A v N z k r M H U 2 K 2 F 0 c 1 R F e U 1 O b T N h V k 8 2 O D J y Z H Z i M y 9 k c m w w N z V l W G x 5 V 2 F 6 e W M z T l R j d V d M V k 5 p W X F L N m R l d W 0 1 c z J i U z F L V k R 6 d 3 p N e k 5 s b X F i O U R F Z E p o W V d G O X R j b G w 4 S E x 5 M H V t Y W F x b 3 F F a k 5 t a l V y c z E 5 Z l g x O U Z S V V h w M 1 h m Z j F j Y 2 Z m N n p Y W D M 5 Z G d Z R 0 J w Z W 9 W W H d a M D Y r V j J Y b D V l b W p S c G t z Y U 1 H Y U 1 a T T J a b z V z e V p X c j k r d m I x O D c 5 N j l 1 b j c 5 d X Q 1 O D g w M G x K Q 1 F v U E R 5 O D N G a X F x a X J i c G 5 Q b n p 2 c m 9 v N C 9 z Y l R a c z J L R D c 3 c n V 2 U 3 Y x W H R w M U t i d V A y N 2 R 2 Y n Q z R j E r N m x J U m t h R 1 R O T 1 V 2 N y s v d y 9 S N z c 3 M V h s e T l m Z H V p b n V 0 d T h L b X B x S F J k L 1 h z c T Y 3 O H p I e D B j U F B m U 1 F E a D Q 4 c U N a T m 1 p Z 2 t K R V F o S V N I N i t P T 1 B O V 2 J N R 0 I w O W V s U 0 x G a T J 5 M z d k V D J X Z i 9 u b n Z 1 c 2 I r d T d Q d l N 0 R 2 5 U U 3 R k Q m V l c z F Q V D F k V n F 0 V l h i c D B x Y l N Q a W 1 S b F p V b T Z 1 V T J M Z V h w N j J s O V h 0 Z 3 l W d F F j Q T R G W W t O Q T J F d T d 0 N 3 F V d H d O b S 9 l c k N s V H B q a E 1 P M y 8 r d l B M e j h 4 M 3 V O U W t K Q 2 R F b m 4 z e G l U M U R L Y 3 U z Y U 5 Y b D R l R W l T e n A 0 O X E v Y n Q y O H Z O e l U z b n p w M V R Y R n l j M X E x Y k o z O S 9 m e V V s S l p W N 2 I w R l o y c l J w S T B u Y X V u V 3 I v U H o 4 c X R 5 d U t z T E N 3 d F M v Z j M v R n h z Y n F 0 Z G R l M D g 2 Z E 8 w d l Y 4 Z k h 4 a 1 h S e k 9 G N H Z M N j l T N W Q 3 Z T N w b 3 d Z W U p l Z l B I R l V n Z n Q 3 Z H E x M C 9 6 N T h 6 V n k 1 R W o 5 K 2 M 5 L z F 0 U 3 B V K z h v M 3 R 2 W k 5 q d D M 3 b F N m U G 4 w c T d i c 3 E y K 2 5 X Y m V 6 c j Y x d H F u b m U 2 d l l 2 U G h K M D l l M V l Q U C 9 5 d 1 E 3 O W x 6 Y S t t M W R R N n Z u a n h v c n k 5 d m N 0 T k l J b 3 Z P N 1 B a Y k F v T E M x T l F V S k J t e l p x b C 8 v d S 8 v M U 9 Y T G w z a z d l M n R H e m R 1 U 0 t y O H M x O H k y Y T d O N z B 2 c j F x M G w z U n l w c n J 3 e m 1 w T H N D Z V Z Q U C 8 x a y 8 3 e V V 2 U C t s T 1 B t N G N P R 0 M v W F Z 4 a 2 l K V n Z n e V Z 0 U W N B N E Z a Y 2 N 1 Y U N 6 c H c 1 b z g 4 K y s w e j U r Z m 5 L e k 1 6 V W h 4 O S t h T C t w d m R q a H c 0 Z D E 5 Z X B W O W U z Y j E y S D Z 2 Z m Z l S z I 5 d m I z M z Q 0 W W Z L e W N u U n Y v N z F M M z N 5 e V N l e V d D d 1 Z I a 3 d 1 W D c 1 Y z E 2 O W Y x O W 1 6 W j d W c T F T c j d m V G 5 G b D l 4 a 1 p H U W 9 K e W R I Y T l h c 2 N X a m 4 3 Z T B 0 U 1 R w e T V J a H l j b k p L O W V 2 c j Z 5 d U x 4 Y U x G a X h j c k t 5 d E x W c X R W c W F t c E R 2 Y 2 d W S 2 F z Z V d S a 1 p P a k l r U 0 1 5 R E V N Z E 8 z W l V R V U Z C b W I r b X Q y d l h U d T N i d D l l e F k 4 Y 2 t T Y W R P b m R M S 2 x T d V Z s c F l t c T l X c V M 1 Y 3 V h Y 0 9 H R F h y c 3 N j Z k t Y R D l l W G w 2 Y U 9 Y T 2 1 Q d j c 0 N D F J M 1 Q x Z F h W Y m J O M T E 5 L 3 J k e m N Y T 1 h r N U 9 o U G Y v c V R 6 c H c 1 b z d G a n g x Y m F k M l h i U 1 N x O W p j U E R 3 N n Z k V D J Y Y j I 4 Z k h S M D g r K 2 F S a V l t S j A 2 d F F w V 2 E x V 2 Z m d n R 0 M 3 J 2 d m Z j M G J 0 e T R T c G Z q V H R Y V U 9 q N T I 3 R m l G Q i 8 y U F A v N j R E a D g r c k c r L y 9 W Y V B Q d n F v N 3 J y c k x u W H I x a z B m Z m Z T U l B U b T Z u Y z k r V F h 4 Z k t 1 c T d U N T g r a W 9 t S l V X c H F x c X h X c T A 2 Z V B L b j A 5 S F N I Z X A w N m R a S 0 h o N G U y Y k 5 r a V N j c l B 6 O W R m L y 9 w W G U z b k h q a D N s N y s r d l p j d V d L U 2 N u U i t u c D Z W c T l l b l d W b D Z H e T l n Q U E z S X F F e G d X M W F O R k N x M W V 2 V n A 4 K 2 Z U U j Y 5 R 2 g x N 3 R 4 W j A 2 Z F B k N m l U b U p p b 1 F Z T U d s Z m 9 G d V V X T E Z v c U 5 q V l Z L U 2 9 v R 0 R C a W d V Y U 5 H c V V X T E Z x V n V F T D l W d D I 3 Z E 5 H e l l N U D N t T j c 5 U m N I Q 3 d Y b m p o Q l V r M 0 Q y N G l J e U 0 x Y m R v M G p S c z N U c j E 2 O V h K b 2 Q 5 O T k 5 M m 5 F a U J H Y U 9 u V 3 F u b m 5 t b V R M N 1 h y Q m d n Z H p j M 0 J R U k V h S G V 2 W H R y N 3 R 5 N T F S c E N 1 c X g 1 V 0 s x V 3 p a c z N U N z E 3 O T F a O G Z M d 2 U x T k x H Q U F B S G o w b E V R V l N p b z Z Q T E h N V k 5 r Z 1 l P S E t q U F A v O W M w c z B E O G t P S E R 1 b T U 1 N T V U e j U 0 O U 5 Y Y n N X T F Z z M m J M Q z l k T 2 5 U e C 8 5 N m x l L z B y e D U 4 N V N S a 1 Z I a E N G e E J R V U d s U m d J c l B s d F F s V z J 6 W j g 4 Z U R S N D h X R T g 5 O V p R O S t m c l p 6 M z R t N m V h O U J 6 M T Y 5 Q 2 p 6 S V o r V m J T Z E p D Z 2 d J M E 5 O U F A 2 M 2 Y v T 1 k z N n Q y N 2 Q 1 b j N M Z F R F O X A 0 M 2 I 1 N k N n b 0 w w M G t z d k t U Z z R X S F B t e k 5 I N D h l T V Z H U m x a W n Y x Y l Z U Y k t X V z J 1 W S t u b V p X Y T d k K y 9 X d 0 l F R H k 0 M n h T N W N 1 c 3 R s c z Z 0 S 2 x p L z J N U m t o S W l M N z U 1 a H M 5 L 3 Z q a j l u c T M 4 O W 0 v M C s 5 T F J X S m l Z a F F R R U d C L z h P a m N 1 W F B 0 S T c 4 V m E 5 N j h 1 V 0 p p W X J S K y 9 Y c U Z o N G R y O H V U S n B U N E h i N z M x b G k 1 Z X Z L Z 0 J B d 1 p v K 3 Z U c E d q R m l S T F d X b 2 J M M k F B Q 1 V W U F l S S G 1 x V n h X S X h K W l U 3 Q 2 x S O W t w S 1 N v d k h q e D J 2 d j N y M z J 5 M H N h b W t 1 W E x 1 b V p a N T d S L y 9 6 U C 8 r Z 1 h 2 L 2 l G c z h P N W J k d T N i O W Z X c l Z z V k d 4 d n I 3 R k F h d E I w N 2 R 1 a T k 5 O T d U M n J W c n E z V F B D d X F Q N H N U M j h P S E Q v T z B E Z 0 F h R U 1 6 U m 8 5 T n E y Y m F 0 W n M y W X B L a X F x e X F O M T F V Y 0 h E a H d v T m F J Z G F s W j J k c l p X c k Z p a G 1 K Z 1 l r a G t B Q U 9 v S k J n V U F K Q T B Z T U t E V W Z V a X U 1 b z k v L 0 t P e l E y a n d X c m R 1 c l k w Y k 5 6 b z d E Q U F B V U F J S k R T b 1 V F Q k R n R X B m R 0 F R Q U F v S E h p a 2 p N Q U F B Q U F M b 3 V F Q m d B Q U F J R E x J c U V C b k N 3 c k s w d k R o Z z B y Z H h q a T I 1 R 1 N r c U t n b 0 N E b D V l W F Z X S i s x N F U 3 a n J J M T F C d 0 F B W E F z S k R l Q m t 2 c j Y r M n J o e F k 0 V V B O c T F J V 2 x x Y W h n O G Z y b 0 t D Z 2 h x T 3 J Q N j c w M 1 V I Q U F C Y 0 g w Y 0 J n S X U 3 Z X Z X c T B 0 T F N u Q j B H Q U F D Q V U 1 R F F B R T V X O H J L c j R 0 Z j c 5 K y 9 Y b U R G a j F M T m 5 U N D B h T l V y S G p 4 O H Z 0 L z M 0 O G V N b F N j S E J 3 Z l l I Q n h i N z V w d H Y 3 U D J N S E R s U 0 t T a 3 A 5 c k t D Z 2 d J d F h M a F F v Y U d o Q 2 d r S j B j e V p N M 1 h 0 M n J W e T U z U G d 3 Q U d O R 1 R O R 1 B Y c j A w T k N o U T V X V W x P U V F m M F V 4 b D l l M l d I W j J 0 b n I y N 0 t s O S s v Y l p w L z M w M D A v c T A 2 Z V B 2 V z U 4 Z k x 3 R 0 R o e W 8 0 T 0 J n T F Y 2 O H V O U z Z L N j h P Q U F C b z J F a G 9 n S G 9 v S V N G Q n N i R 3 g y c k Z q a C 9 6 O C 9 C U V Z G V l Z 1 M 2 J p N E 9 F b F N V b E p T c V N H M l A v M z B V N z N 6 e m p 2 Y X N X T 0 g 3 c j c 3 Y m t W S F I 5 d k x v c U 9 q Z G V M R U N j W E h 4 M n Z M b G k z S 3 p z N 1 d r a V Z M e X A z U D l l d l h O W H Y y Y k 8 z Z H U x Z F B Q U E d F N X M r Z l g r V 1 l L M n Z i d W 5 W c m h Z Y U d h d H U y Y m Z a c H U z Y n R V c X R X c m R T e l o w K 2 R P M 2 R P a X h Z d F V u U j B 0 S G J 0 M n F X d 3 N M Q l M 4 V l d s R G d B Q W F I a E l h S U I 2 Y U 1 x V U t m T H g 4 W k c z d D d j a U l 5 T 1 Z t c H A 2 V 3 p l K 1 Q 1 M D Z W Z T N i d D V l M 3 Q 3 Z E d q e D Z 0 M D Z k U H k y Y X p L V H M 3 V z l 1 M m J k T 0 1 H V F B r N i t 1 c l Z x M W E 2 Z G x u b j l X d V h i d k s 3 U 3 M w T k Z U K y 9 2 N D Z m Z n E w U E Q w O W x a N m V y c U t p b 2 l y R l h G b G J T W X F J a U 5 B W F g z e G h Q O X V 5 Z W Z O b W p S Z 3 h R b 1 p o c U d u V H B q S U 1 R N W 1 a b W Z M d z h G R F h y b D F M e F Z l V k 9 n Q U F v T 0 h o d 1 p w Q V B k U z J i V n Y 3 Y X k 4 d k w 1 b W 1 x Y U t p S W p W c j F x e G E v Y l J y M T g 3 K 3 V t W E x s d l o r T W p N e l p a c W 1 S b z h l W G F w T l l X R 2 h t a l p 0 V 2 1 y N n N t W E x s S m l Z c U c 3 Z H V x b D U 4 K 2 F T N U p C a 1 Z S U n p a V z B s S 1 N n b 1 N C M D Z k T k R 1 M 2 J z V k Z C U 2 t y N y 8 r M m 4 0 b X g 5 Z l h W M U Z S V V h y M z N Y Z j E 4 Y 2 N m N i 9 Y W F g x Z G d Z S 0 J E K z Z y V U F R Q U F E U T h K R G R B S X R X b l R S c E s w Z G V 0 V y t m b j V W V n I v M 0 x s e m l v d U w w N 3 A x N i t U d j c 2 K 2 t w Q 1 J 0 M z c 2 O V N 2 T 3 F U d H V J a U F o d D N i c F Z H U m t a N n R l d m 4 x c T N i b T B 2 Q 3 d z T F U v L y s v U l V i R z Z 2 W F h u d E 5 P M 2 Z 1 T E 5 X K 0 t u V U F B R U R E d 2 l W b m d J d n o 5 d m F X S k I w N W N r U T V P V G x W Y X V Q c j Z 5 d U x 4 Y U x G a X h j c k t 5 d E x W c X R W c W F t c E 9 u R G d R S m 4 x a X k 4 U H k 4 a k l V R T V P a n R h c 1 d W U G w r S 3 J U O X F t b m 5 0 S z M z M z Z y V F p z M j Z a b G 5 u c k Z Q e j h q S T B K R W p S M l F Z a G p w M j d L a U N n Z 0 t a c H V u U X R p c D F B Q U J B d z h N W k d z R E Y z W G Z m Z l J v e F l v U 2 1 U c D B x V D A v U E t w K 1 Z X T E J n Z 2 Q 1 N j Z 5 M U Z S R V N v c 0 x C U S 9 2 N y t t a n A x Y X B s M U 8 z W H F w T W p J U 0 U y Y k 5 r M 3 Q y N 2 R Y W k d T a 3 c 0 a G t G Y W x P V 3 k 4 d k w 0 V 0 d o d X I 0 O G V P e V d D e j I 2 V m F y V m Z Q b X p W T j Z l c n A r L 3 Z P Z k t 6 b z Z X b 1 p o T 0 x T d F N o M E F B T k R 3 O E 5 m Z U N T d 1 d p e W 1 w M U l o V U F L V E l 5 R W d O R 3 p a T W t a R 1 J 6 Z z R G R F V 6 e H N P Y U h E e C 9 t Y n g 4 Q U 5 D Q 2 N v U U Z R T D F 5 O W V s W G J 0 M i 9 Y c F V 1 W E Z C N G U 3 d X h 3 Q U F D Q W l 5 Q 2 h B V k F 2 R E J v M F N I N S t m b n I 3 N 2 J m b D R l S G g 3 S E F B Q U l D T E l L R U J V Q z h r S l N V N U 9 3 U U F B T 0 N D R 0 9 V T U F B Q U F n T X N p b 1 F F Q U F B R G d z a 2 h v Q U F B Q U F M Z 3 N F a G 9 B Q U F B Q U x v d U V 4 a m 5 5 S k 9 u Y X R X d k 9 q Z 0 1 B R 2 9 X O H Z M e m l s e j g 1 T X c 0 Q V F N M G p v W E V D M H p T U F N 0 T D M z M y 9 2 N 0 Z B Q W 9 G S E l 5 T W l R S k p t b W V j Y k p v U U F B Y W h n S m p Y T 3 N r c V N G Q 3 h m c T V N b V R 1 b j c 5 d X J Q a k F Z Q U d L U z h 2 V D Z k U G 4 5 Y m l 4 W X V M S j Y x M 1 p q d 0 F n S n B u T 0 R 1 Q V J x c H B Z R 0 R n U H d 6 R G V O T F p n U U J B S T d J L 1 B 6 K y 9 6 O U d q U n d 1 Y 0 h R Z 0 F v T 1 k w Y 1 h Z Q W p a U X R N e k 5 6 a l o r Z l g 1 N W h H T z B s Z V V 0 c T Z 1 e W d B S 0 F C K 3 N r M H p W U k p m e T R v S 1 B o U G t o a 0 F B Q U F B Q U F B Q U F B Q U F B Q U F B Q U F B Q U F B Q U F B Q U F B Q U F E O C 8 r M 0 J J U U V B Q U F D Q W 9 Q K 3 Z y W T R B Q U F B Q U F B Q U F B Q U F B Q U F B Q U F B Q U F B Q U F B Q U F B Q U F B Q U F B Q U F B Q U F B Q U F B Q U F B Q U F B Q U F B Q U F B Q U F B Q U F B Q U F B Q U F B Q U F B Q U F B Q U F B Q U F B Q U F B Q U F B Q U F B Q U F B Q U F B Q U F B Q U F B Q U F B Q U F B Q U F B Q U F C Z 0 F q a F F y L 3 A 1 R G E 4 S 0 F B Q U F B R W x G V G t T d V F t Q 0 M i L A o J I l R o Z W 1 l I i A 6 I C I i L A o J I l R 5 c G U i I D o g I m Z s b 3 c i L A o J I l Z l c n N p b 2 4 i I D o g I i I K f Q o = " / > < / e x t o b j > < / e x t o b j s > < / s : c u s t o m D a t a > 
</file>

<file path=customXml/itemProps11.xml><?xml version="1.0" encoding="utf-8"?>
<ds:datastoreItem xmlns:ds="http://schemas.openxmlformats.org/officeDocument/2006/customXml" ds:itemID="{6BAD0EE4-51A2-44A1-A008-B0380ECFE65F}">
  <ds:schemaRefs/>
</ds:datastoreItem>
</file>

<file path=docProps/app.xml><?xml version="1.0" encoding="utf-8"?>
<Properties xmlns="http://schemas.openxmlformats.org/officeDocument/2006/extended-properties" xmlns:vt="http://schemas.openxmlformats.org/officeDocument/2006/docPropsVTypes">
  <TotalTime>0</TotalTime>
  <Words>511</Words>
  <Application>WPS 演示</Application>
  <PresentationFormat>宽屏</PresentationFormat>
  <Paragraphs>14</Paragraphs>
  <Slides>2</Slides>
  <Notes>1</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5</vt:i4>
      </vt:variant>
      <vt:variant>
        <vt:lpstr>幻灯片标题</vt:lpstr>
      </vt:variant>
      <vt:variant>
        <vt:i4>2</vt:i4>
      </vt:variant>
    </vt:vector>
  </HeadingPairs>
  <TitlesOfParts>
    <vt:vector size="15" baseType="lpstr">
      <vt:lpstr>Arial</vt:lpstr>
      <vt:lpstr>宋体</vt:lpstr>
      <vt:lpstr>Wingdings</vt:lpstr>
      <vt:lpstr>Times New Roman</vt:lpstr>
      <vt:lpstr>微软雅黑</vt:lpstr>
      <vt:lpstr>Arial Unicode MS</vt:lpstr>
      <vt:lpstr>Calibri</vt:lpstr>
      <vt:lpstr>Office 主题</vt:lpstr>
      <vt:lpstr>Prism7.Document</vt:lpstr>
      <vt:lpstr>Prism7.Document</vt:lpstr>
      <vt:lpstr>Prism7.Document</vt:lpstr>
      <vt:lpstr>Prism7.Document</vt:lpstr>
      <vt:lpstr>Prism7.Document</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杨果果</cp:lastModifiedBy>
  <cp:revision>18</cp:revision>
  <dcterms:created xsi:type="dcterms:W3CDTF">2023-05-31T14:39:00Z</dcterms:created>
  <dcterms:modified xsi:type="dcterms:W3CDTF">2024-02-05T13:24:06Z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86BAD1E2CAE14645BBF539495A532ED7_13</vt:lpwstr>
  </property>
  <property fmtid="{D5CDD505-2E9C-101B-9397-08002B2CF9AE}" pid="3" name="KSOProductBuildVer">
    <vt:lpwstr>2052-12.1.0.16250</vt:lpwstr>
  </property>
</Properties>
</file>