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1"/>
  </p:notesMasterIdLst>
  <p:sldIdLst>
    <p:sldId id="290" r:id="rId5"/>
    <p:sldId id="287" r:id="rId6"/>
    <p:sldId id="291" r:id="rId7"/>
    <p:sldId id="296" r:id="rId8"/>
    <p:sldId id="294" r:id="rId9"/>
    <p:sldId id="297" r:id="rId10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12" userDrawn="1">
          <p15:clr>
            <a:srgbClr val="A4A3A4"/>
          </p15:clr>
        </p15:guide>
        <p15:guide id="2" pos="1992" userDrawn="1">
          <p15:clr>
            <a:srgbClr val="A4A3A4"/>
          </p15:clr>
        </p15:guide>
        <p15:guide id="3" orient="horz" pos="47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iss, Alison (akc2r)" initials="CA(" lastIdx="50" clrIdx="0">
    <p:extLst>
      <p:ext uri="{19B8F6BF-5375-455C-9EA6-DF929625EA0E}">
        <p15:presenceInfo xmlns:p15="http://schemas.microsoft.com/office/powerpoint/2012/main" userId="Criss, Alison (akc2r)" providerId="None"/>
      </p:ext>
    </p:extLst>
  </p:cmAuthor>
  <p:cmAuthor id="2" name="asya asya" initials="aa" lastIdx="18" clrIdx="1">
    <p:extLst>
      <p:ext uri="{19B8F6BF-5375-455C-9EA6-DF929625EA0E}">
        <p15:presenceInfo xmlns:p15="http://schemas.microsoft.com/office/powerpoint/2012/main" userId="b3c37579882d370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3792" autoAdjust="0"/>
  </p:normalViewPr>
  <p:slideViewPr>
    <p:cSldViewPr snapToGrid="0" showGuides="1">
      <p:cViewPr varScale="1">
        <p:scale>
          <a:sx n="83" d="100"/>
          <a:sy n="83" d="100"/>
        </p:scale>
        <p:origin x="2856" y="102"/>
      </p:cViewPr>
      <p:guideLst>
        <p:guide orient="horz" pos="5712"/>
        <p:guide pos="1992"/>
        <p:guide orient="horz" pos="47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FF2E-E76B-4A23-A290-4C05D62EF4CE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696913"/>
            <a:ext cx="2614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48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2CF19-724E-4C56-92C0-C9D6DA5BC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2CF19-724E-4C56-92C0-C9D6DA5BC5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42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2CF19-724E-4C56-92C0-C9D6DA5BC5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48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22CF19-724E-4C56-92C0-C9D6DA5BC5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45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2CF19-724E-4C56-92C0-C9D6DA5BC5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12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2CF19-724E-4C56-92C0-C9D6DA5BC5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22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22CF19-724E-4C56-92C0-C9D6DA5BC5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74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5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7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5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6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00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5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6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7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5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8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58286-FA32-44D8-AE13-22A9000D6A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9768-3E89-42D1-B113-6E2EEE41D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9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tif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oleObject" Target="../embeddings/oleObject8.bin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12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5" Type="http://schemas.openxmlformats.org/officeDocument/2006/relationships/image" Target="../media/image15.emf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Relationship Id="rId14" Type="http://schemas.openxmlformats.org/officeDocument/2006/relationships/image" Target="../media/image2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8.emf"/><Relationship Id="rId4" Type="http://schemas.openxmlformats.org/officeDocument/2006/relationships/image" Target="../media/image25.emf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15.bin"/><Relationship Id="rId7" Type="http://schemas.openxmlformats.org/officeDocument/2006/relationships/image" Target="../media/image33.emf"/><Relationship Id="rId12" Type="http://schemas.openxmlformats.org/officeDocument/2006/relationships/image" Target="../media/image3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31.emf"/><Relationship Id="rId10" Type="http://schemas.openxmlformats.org/officeDocument/2006/relationships/image" Target="../media/image35.emf"/><Relationship Id="rId4" Type="http://schemas.openxmlformats.org/officeDocument/2006/relationships/image" Target="../media/image30.emf"/><Relationship Id="rId9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emf"/><Relationship Id="rId11" Type="http://schemas.openxmlformats.org/officeDocument/2006/relationships/image" Target="../media/image45.emf"/><Relationship Id="rId5" Type="http://schemas.openxmlformats.org/officeDocument/2006/relationships/image" Target="../media/image39.emf"/><Relationship Id="rId10" Type="http://schemas.openxmlformats.org/officeDocument/2006/relationships/image" Target="../media/image44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255" y="52861"/>
            <a:ext cx="860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Figure S1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F659519-DE0A-4222-A548-C5492D391E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06"/>
          <a:stretch/>
        </p:blipFill>
        <p:spPr>
          <a:xfrm>
            <a:off x="1128251" y="497760"/>
            <a:ext cx="1957711" cy="294825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3EA2F04-0E36-452A-9C9D-755D06468731}"/>
              </a:ext>
            </a:extLst>
          </p:cNvPr>
          <p:cNvSpPr txBox="1"/>
          <p:nvPr/>
        </p:nvSpPr>
        <p:spPr>
          <a:xfrm>
            <a:off x="3149941" y="2414975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BF21A0-DC4A-49B5-974A-0C776ADF855E}"/>
              </a:ext>
            </a:extLst>
          </p:cNvPr>
          <p:cNvSpPr txBox="1"/>
          <p:nvPr/>
        </p:nvSpPr>
        <p:spPr>
          <a:xfrm rot="16200000">
            <a:off x="-160244" y="1944210"/>
            <a:ext cx="2323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CD11b (44a )                     Isotype</a:t>
            </a: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5F8D9FBD-5C07-4CDA-AC68-00FFC370768A}"/>
              </a:ext>
            </a:extLst>
          </p:cNvPr>
          <p:cNvSpPr txBox="1"/>
          <p:nvPr/>
        </p:nvSpPr>
        <p:spPr>
          <a:xfrm>
            <a:off x="4567255" y="1517233"/>
            <a:ext cx="203021" cy="120073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50" b="1" dirty="0"/>
          </a:p>
        </p:txBody>
      </p:sp>
      <p:sp>
        <p:nvSpPr>
          <p:cNvPr id="27" name="TextBox 4">
            <a:extLst>
              <a:ext uri="{FF2B5EF4-FFF2-40B4-BE49-F238E27FC236}">
                <a16:creationId xmlns:a16="http://schemas.microsoft.com/office/drawing/2014/main" id="{A7D19AD8-EACC-4B06-9951-ED5BEDF1C7BA}"/>
              </a:ext>
            </a:extLst>
          </p:cNvPr>
          <p:cNvSpPr txBox="1"/>
          <p:nvPr/>
        </p:nvSpPr>
        <p:spPr>
          <a:xfrm>
            <a:off x="3893486" y="1447974"/>
            <a:ext cx="203021" cy="120073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50" b="1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01C60AA-61D4-4128-A40B-CEB8C803B23C}"/>
              </a:ext>
            </a:extLst>
          </p:cNvPr>
          <p:cNvCxnSpPr/>
          <p:nvPr/>
        </p:nvCxnSpPr>
        <p:spPr>
          <a:xfrm>
            <a:off x="1276617" y="1397043"/>
            <a:ext cx="114300" cy="70066"/>
          </a:xfrm>
          <a:prstGeom prst="straightConnector1">
            <a:avLst/>
          </a:prstGeom>
          <a:ln w="22225" cap="sq">
            <a:solidFill>
              <a:schemeClr val="tx1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EA74581-7B5C-4508-AB1F-96A9717D8C6C}"/>
              </a:ext>
            </a:extLst>
          </p:cNvPr>
          <p:cNvCxnSpPr/>
          <p:nvPr/>
        </p:nvCxnSpPr>
        <p:spPr>
          <a:xfrm>
            <a:off x="1923894" y="1251586"/>
            <a:ext cx="114300" cy="70066"/>
          </a:xfrm>
          <a:prstGeom prst="straightConnector1">
            <a:avLst/>
          </a:prstGeom>
          <a:ln w="22225" cap="sq">
            <a:solidFill>
              <a:schemeClr val="tx1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2E190FA-D0FC-4C37-A932-96B3E1C78D88}"/>
              </a:ext>
            </a:extLst>
          </p:cNvPr>
          <p:cNvCxnSpPr/>
          <p:nvPr/>
        </p:nvCxnSpPr>
        <p:spPr>
          <a:xfrm flipV="1">
            <a:off x="2285168" y="1743025"/>
            <a:ext cx="92354" cy="92697"/>
          </a:xfrm>
          <a:prstGeom prst="straightConnector1">
            <a:avLst/>
          </a:prstGeom>
          <a:ln w="22225" cap="sq">
            <a:solidFill>
              <a:schemeClr val="tx1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453D9A3-F2CC-4F73-921F-5DA33D05CDEF}"/>
              </a:ext>
            </a:extLst>
          </p:cNvPr>
          <p:cNvCxnSpPr/>
          <p:nvPr/>
        </p:nvCxnSpPr>
        <p:spPr>
          <a:xfrm flipV="1">
            <a:off x="2419618" y="1251586"/>
            <a:ext cx="92354" cy="92697"/>
          </a:xfrm>
          <a:prstGeom prst="straightConnector1">
            <a:avLst/>
          </a:prstGeom>
          <a:ln w="22225" cap="sq">
            <a:solidFill>
              <a:schemeClr val="tx1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939DE88-BC71-484B-9A36-D27D251B7F57}"/>
              </a:ext>
            </a:extLst>
          </p:cNvPr>
          <p:cNvCxnSpPr/>
          <p:nvPr/>
        </p:nvCxnSpPr>
        <p:spPr>
          <a:xfrm flipH="1" flipV="1">
            <a:off x="1607487" y="2866945"/>
            <a:ext cx="117043" cy="74524"/>
          </a:xfrm>
          <a:prstGeom prst="straightConnector1">
            <a:avLst/>
          </a:prstGeom>
          <a:ln w="22225" cap="sq">
            <a:solidFill>
              <a:schemeClr val="tx1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290B4C2-BBA1-4F40-98A2-3CB303BFA402}"/>
              </a:ext>
            </a:extLst>
          </p:cNvPr>
          <p:cNvCxnSpPr/>
          <p:nvPr/>
        </p:nvCxnSpPr>
        <p:spPr>
          <a:xfrm>
            <a:off x="1853740" y="2870041"/>
            <a:ext cx="35534" cy="22117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F7E0432-7E03-4938-B532-A428887122D6}"/>
              </a:ext>
            </a:extLst>
          </p:cNvPr>
          <p:cNvCxnSpPr/>
          <p:nvPr/>
        </p:nvCxnSpPr>
        <p:spPr>
          <a:xfrm flipH="1">
            <a:off x="2655175" y="2190761"/>
            <a:ext cx="32147" cy="42863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0F0D104-10EF-4B4F-9F74-B427DB9083D9}"/>
              </a:ext>
            </a:extLst>
          </p:cNvPr>
          <p:cNvSpPr txBox="1"/>
          <p:nvPr/>
        </p:nvSpPr>
        <p:spPr>
          <a:xfrm>
            <a:off x="1023570" y="30862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399C7E-333B-4594-9232-10CA37699E71}"/>
              </a:ext>
            </a:extLst>
          </p:cNvPr>
          <p:cNvSpPr txBox="1"/>
          <p:nvPr/>
        </p:nvSpPr>
        <p:spPr>
          <a:xfrm>
            <a:off x="3085963" y="29629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B150B017-29E6-4A9A-B1AE-81E7D29E91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143779"/>
              </p:ext>
            </p:extLst>
          </p:nvPr>
        </p:nvGraphicFramePr>
        <p:xfrm>
          <a:off x="3192463" y="314325"/>
          <a:ext cx="2944812" cy="200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3896014" imgH="2653153" progId="Prism9.Document">
                  <p:embed/>
                </p:oleObj>
              </mc:Choice>
              <mc:Fallback>
                <p:oleObj name="Prism 9" r:id="rId4" imgW="3896014" imgH="2653153" progId="Prism9.Document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D69B07E9-DA2D-4BA0-A52E-4227129380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92463" y="314325"/>
                        <a:ext cx="2944812" cy="2003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8">
            <a:extLst>
              <a:ext uri="{FF2B5EF4-FFF2-40B4-BE49-F238E27FC236}">
                <a16:creationId xmlns:a16="http://schemas.microsoft.com/office/drawing/2014/main" id="{6490A355-A12C-4B54-A353-43583141C40F}"/>
              </a:ext>
            </a:extLst>
          </p:cNvPr>
          <p:cNvGrpSpPr/>
          <p:nvPr/>
        </p:nvGrpSpPr>
        <p:grpSpPr>
          <a:xfrm>
            <a:off x="3419019" y="2461812"/>
            <a:ext cx="2340774" cy="1083954"/>
            <a:chOff x="3124200" y="2933365"/>
            <a:chExt cx="2340774" cy="108395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76FF014-1C21-429A-A538-96A7F2DFD642}"/>
                </a:ext>
              </a:extLst>
            </p:cNvPr>
            <p:cNvSpPr txBox="1"/>
            <p:nvPr/>
          </p:nvSpPr>
          <p:spPr>
            <a:xfrm>
              <a:off x="3258921" y="2933365"/>
              <a:ext cx="216918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opsRBCs</a:t>
              </a:r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non-</a:t>
              </a:r>
              <a:r>
                <a:rPr lang="en-US" sz="105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opsRBCs</a:t>
              </a:r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F772D8E-5A84-4952-B6EE-16ED73A8E1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4754" t="2674" r="-1" b="67623"/>
            <a:stretch/>
          </p:blipFill>
          <p:spPr>
            <a:xfrm>
              <a:off x="3124200" y="3175460"/>
              <a:ext cx="2340774" cy="841859"/>
            </a:xfrm>
            <a:prstGeom prst="rect">
              <a:avLst/>
            </a:prstGeom>
          </p:spPr>
        </p:pic>
      </p:grpSp>
      <p:pic>
        <p:nvPicPr>
          <p:cNvPr id="97" name="Picture 96">
            <a:extLst>
              <a:ext uri="{FF2B5EF4-FFF2-40B4-BE49-F238E27FC236}">
                <a16:creationId xmlns:a16="http://schemas.microsoft.com/office/drawing/2014/main" id="{C3191E9A-4AAA-BC6C-4DBE-02996124DB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225" y="3793442"/>
            <a:ext cx="2103120" cy="2460868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3F3D6F18-43D8-CBEC-28BD-B2EAE3A949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8092" y="3656319"/>
            <a:ext cx="2103120" cy="2683875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id="{45075189-E017-5A60-F5DE-DC9D46C56B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7255" y="3694628"/>
            <a:ext cx="2103120" cy="2630302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B882D64C-FD0F-FAA0-E8F3-3D4F0BCE6DAD}"/>
              </a:ext>
            </a:extLst>
          </p:cNvPr>
          <p:cNvSpPr txBox="1"/>
          <p:nvPr/>
        </p:nvSpPr>
        <p:spPr>
          <a:xfrm>
            <a:off x="444202" y="3913121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476960ED-A49F-E51C-ADDE-410DBE71C478}"/>
              </a:ext>
            </a:extLst>
          </p:cNvPr>
          <p:cNvSpPr txBox="1"/>
          <p:nvPr/>
        </p:nvSpPr>
        <p:spPr>
          <a:xfrm>
            <a:off x="2566697" y="3913121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72D4E85-4FB2-22B1-08F7-0CEB8359DA75}"/>
              </a:ext>
            </a:extLst>
          </p:cNvPr>
          <p:cNvSpPr txBox="1"/>
          <p:nvPr/>
        </p:nvSpPr>
        <p:spPr>
          <a:xfrm>
            <a:off x="4792465" y="3913121"/>
            <a:ext cx="2664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77636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19875" y="82305"/>
            <a:ext cx="860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cs typeface="Arial" panose="020B0604020202020204" pitchFamily="34" charset="0"/>
              </a:rPr>
              <a:t>Figure S2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38FF23-6BA3-43A5-AA1A-82A4264D71E7}"/>
              </a:ext>
            </a:extLst>
          </p:cNvPr>
          <p:cNvSpPr txBox="1"/>
          <p:nvPr/>
        </p:nvSpPr>
        <p:spPr>
          <a:xfrm>
            <a:off x="3804089" y="59785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85FF7BF1-D43A-4005-9E4E-CA29AB9B62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843094"/>
              </p:ext>
            </p:extLst>
          </p:nvPr>
        </p:nvGraphicFramePr>
        <p:xfrm>
          <a:off x="3762375" y="812808"/>
          <a:ext cx="2441575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3415167" imgH="2628404" progId="Prism9.Document">
                  <p:embed/>
                </p:oleObj>
              </mc:Choice>
              <mc:Fallback>
                <p:oleObj name="Prism 9" r:id="rId3" imgW="3415167" imgH="2628404" progId="Prism9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85FF7BF1-D43A-4005-9E4E-CA29AB9B62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62375" y="812808"/>
                        <a:ext cx="2441575" cy="1878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95F809B0-1AC4-4114-854A-0B96706224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512700"/>
              </p:ext>
            </p:extLst>
          </p:nvPr>
        </p:nvGraphicFramePr>
        <p:xfrm>
          <a:off x="228600" y="3151575"/>
          <a:ext cx="2943225" cy="2326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4101226" imgH="3239946" progId="Prism9.Document">
                  <p:embed/>
                </p:oleObj>
              </mc:Choice>
              <mc:Fallback>
                <p:oleObj name="Prism 9" r:id="rId5" imgW="4101226" imgH="3239946" progId="Prism9.Document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95F809B0-1AC4-4114-854A-0B96706224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600" y="3151575"/>
                        <a:ext cx="2943225" cy="23267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3505" y="3169771"/>
            <a:ext cx="193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548D13E5-3B52-45C1-90C9-F2DB265F0E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350245"/>
              </p:ext>
            </p:extLst>
          </p:nvPr>
        </p:nvGraphicFramePr>
        <p:xfrm>
          <a:off x="3648075" y="5886450"/>
          <a:ext cx="3206750" cy="222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3908913" imgH="2713761" progId="Prism9.Document">
                  <p:embed/>
                </p:oleObj>
              </mc:Choice>
              <mc:Fallback>
                <p:oleObj name="Prism 9" r:id="rId7" imgW="3908913" imgH="2713761" progId="Prism9.Document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548D13E5-3B52-45C1-90C9-F2DB265F0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48075" y="5886450"/>
                        <a:ext cx="3206750" cy="2225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81281" y="3168591"/>
            <a:ext cx="200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867284-9288-42A9-8F1F-A114D155B071}"/>
              </a:ext>
            </a:extLst>
          </p:cNvPr>
          <p:cNvSpPr txBox="1"/>
          <p:nvPr/>
        </p:nvSpPr>
        <p:spPr>
          <a:xfrm>
            <a:off x="417898" y="597859"/>
            <a:ext cx="225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FB09409-CD3A-4957-8543-08588005F8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104033"/>
              </p:ext>
            </p:extLst>
          </p:nvPr>
        </p:nvGraphicFramePr>
        <p:xfrm>
          <a:off x="360363" y="771525"/>
          <a:ext cx="327977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4610457" imgH="3064551" progId="Prism9.Document">
                  <p:embed/>
                </p:oleObj>
              </mc:Choice>
              <mc:Fallback>
                <p:oleObj name="Prism 9" r:id="rId9" imgW="4610457" imgH="3064551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0363" y="771525"/>
                        <a:ext cx="3279775" cy="2181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39877386-88D9-F0ED-FB0A-C366C914EA44}"/>
              </a:ext>
            </a:extLst>
          </p:cNvPr>
          <p:cNvSpPr txBox="1">
            <a:spLocks noChangeAspect="1"/>
          </p:cNvSpPr>
          <p:nvPr/>
        </p:nvSpPr>
        <p:spPr>
          <a:xfrm>
            <a:off x="3812103" y="5964911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702B17-EDAF-FDD9-D6AA-BF661FEB2D08}"/>
              </a:ext>
            </a:extLst>
          </p:cNvPr>
          <p:cNvSpPr txBox="1">
            <a:spLocks noChangeAspect="1"/>
          </p:cNvSpPr>
          <p:nvPr/>
        </p:nvSpPr>
        <p:spPr>
          <a:xfrm>
            <a:off x="393270" y="5970064"/>
            <a:ext cx="2744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42427" y="1142992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34739" y="1056315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46288" y="3491995"/>
            <a:ext cx="457200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030663" y="3370263"/>
            <a:ext cx="2498725" cy="1995487"/>
            <a:chOff x="4030663" y="3370263"/>
            <a:chExt cx="2498725" cy="1995487"/>
          </a:xfrm>
        </p:grpSpPr>
        <p:graphicFrame>
          <p:nvGraphicFramePr>
            <p:cNvPr id="35" name="Object 34">
              <a:extLst>
                <a:ext uri="{FF2B5EF4-FFF2-40B4-BE49-F238E27FC236}">
                  <a16:creationId xmlns:a16="http://schemas.microsoft.com/office/drawing/2014/main" id="{27C18374-538E-4E3F-4880-6817B90A6BA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9438217"/>
                </p:ext>
              </p:extLst>
            </p:nvPr>
          </p:nvGraphicFramePr>
          <p:xfrm>
            <a:off x="4030663" y="3370263"/>
            <a:ext cx="2498725" cy="1995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1" imgW="3460904" imgH="2732129" progId="Prism9.Document">
                    <p:embed/>
                  </p:oleObj>
                </mc:Choice>
                <mc:Fallback>
                  <p:oleObj name="Prism 9" r:id="rId11" imgW="3460904" imgH="2732129" progId="Prism9.Document">
                    <p:embed/>
                    <p:pic>
                      <p:nvPicPr>
                        <p:cNvPr id="27" name="Object 26">
                          <a:extLst>
                            <a:ext uri="{FF2B5EF4-FFF2-40B4-BE49-F238E27FC236}">
                              <a16:creationId xmlns:a16="http://schemas.microsoft.com/office/drawing/2014/main" id="{407FB28A-917F-46E0-A4CD-6E8E1CCB6EA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030663" y="3370263"/>
                          <a:ext cx="2498725" cy="19954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Connector 10"/>
            <p:cNvCxnSpPr/>
            <p:nvPr/>
          </p:nvCxnSpPr>
          <p:spPr>
            <a:xfrm>
              <a:off x="5595922" y="3975078"/>
              <a:ext cx="277013" cy="301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872935" y="3971926"/>
              <a:ext cx="8740" cy="47148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605448" y="3976690"/>
              <a:ext cx="4771" cy="21907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558844" y="3768222"/>
            <a:ext cx="457200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0513" y="6094417"/>
            <a:ext cx="3229816" cy="2011363"/>
            <a:chOff x="290513" y="6094417"/>
            <a:chExt cx="3229816" cy="2011363"/>
          </a:xfrm>
        </p:grpSpPr>
        <p:graphicFrame>
          <p:nvGraphicFramePr>
            <p:cNvPr id="32" name="Object 31">
              <a:extLst>
                <a:ext uri="{FF2B5EF4-FFF2-40B4-BE49-F238E27FC236}">
                  <a16:creationId xmlns:a16="http://schemas.microsoft.com/office/drawing/2014/main" id="{068AD851-3306-2C9E-3F45-B427DFA109C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4281613"/>
                </p:ext>
              </p:extLst>
            </p:nvPr>
          </p:nvGraphicFramePr>
          <p:xfrm>
            <a:off x="290513" y="6094417"/>
            <a:ext cx="3229816" cy="2011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13" imgW="4181896" imgH="2605714" progId="Prism9.Document">
                    <p:embed/>
                  </p:oleObj>
                </mc:Choice>
                <mc:Fallback>
                  <p:oleObj name="Prism 9" r:id="rId13" imgW="4181896" imgH="2605714" progId="Prism9.Document">
                    <p:embed/>
                    <p:pic>
                      <p:nvPicPr>
                        <p:cNvPr id="10" name="Object 9">
                          <a:extLst>
                            <a:ext uri="{FF2B5EF4-FFF2-40B4-BE49-F238E27FC236}">
                              <a16:creationId xmlns:a16="http://schemas.microsoft.com/office/drawing/2014/main" id="{5186514D-59B4-409F-81F7-6FDAFA75468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90513" y="6094417"/>
                          <a:ext cx="3229816" cy="2011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5" name="Group 44"/>
            <p:cNvGrpSpPr/>
            <p:nvPr/>
          </p:nvGrpSpPr>
          <p:grpSpPr>
            <a:xfrm>
              <a:off x="1947857" y="6355560"/>
              <a:ext cx="334170" cy="573876"/>
              <a:chOff x="2262188" y="6369849"/>
              <a:chExt cx="334170" cy="573876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2262188" y="6372230"/>
                <a:ext cx="334169" cy="4761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2594173" y="6372229"/>
                <a:ext cx="2185" cy="57149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2262188" y="6369849"/>
                <a:ext cx="0" cy="11905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/>
            <p:cNvSpPr txBox="1"/>
            <p:nvPr/>
          </p:nvSpPr>
          <p:spPr>
            <a:xfrm>
              <a:off x="1926918" y="6151244"/>
              <a:ext cx="457200" cy="182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*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168506" y="6048504"/>
            <a:ext cx="457200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*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87456" y="6048496"/>
            <a:ext cx="457200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*</a:t>
            </a:r>
          </a:p>
        </p:txBody>
      </p:sp>
    </p:spTree>
    <p:extLst>
      <p:ext uri="{BB962C8B-B14F-4D97-AF65-F5344CB8AC3E}">
        <p14:creationId xmlns:p14="http://schemas.microsoft.com/office/powerpoint/2010/main" val="23615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88" y="72366"/>
            <a:ext cx="1835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S3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09" y="818655"/>
            <a:ext cx="1299229" cy="149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527" y="818654"/>
            <a:ext cx="1279100" cy="149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829" y="818654"/>
            <a:ext cx="1715837" cy="157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712" y="826148"/>
            <a:ext cx="2011671" cy="149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7" y="2529345"/>
            <a:ext cx="1648740" cy="1648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44" y="2529345"/>
            <a:ext cx="1587134" cy="149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623" y="2529344"/>
            <a:ext cx="2203200" cy="149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73831" y="487367"/>
            <a:ext cx="2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C682ED-D74B-4136-B1A9-1C16A91573F1}"/>
              </a:ext>
            </a:extLst>
          </p:cNvPr>
          <p:cNvSpPr txBox="1">
            <a:spLocks noChangeAspect="1"/>
          </p:cNvSpPr>
          <p:nvPr/>
        </p:nvSpPr>
        <p:spPr>
          <a:xfrm>
            <a:off x="276308" y="4408916"/>
            <a:ext cx="3470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8D0BE7B-2A27-409A-A63A-5D2C220EF2B9}"/>
              </a:ext>
            </a:extLst>
          </p:cNvPr>
          <p:cNvGrpSpPr>
            <a:grpSpLocks noChangeAspect="1"/>
          </p:cNvGrpSpPr>
          <p:nvPr/>
        </p:nvGrpSpPr>
        <p:grpSpPr>
          <a:xfrm>
            <a:off x="365624" y="4962904"/>
            <a:ext cx="2414042" cy="1812733"/>
            <a:chOff x="1712186" y="4074324"/>
            <a:chExt cx="3808126" cy="2859569"/>
          </a:xfrm>
        </p:grpSpPr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179A47BD-F91B-4056-92D9-750DD2B6C3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186" y="5028893"/>
              <a:ext cx="3808126" cy="952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3">
              <a:extLst>
                <a:ext uri="{FF2B5EF4-FFF2-40B4-BE49-F238E27FC236}">
                  <a16:creationId xmlns:a16="http://schemas.microsoft.com/office/drawing/2014/main" id="{05D7B97F-AD43-4B76-ABD0-B04EDA88A2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186" y="5981393"/>
              <a:ext cx="3808126" cy="952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2140FF51-39CE-4830-BD30-A842B56BF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186" y="4074324"/>
              <a:ext cx="3808126" cy="952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A93B709-6496-40FA-8D52-2080383E03BA}"/>
              </a:ext>
            </a:extLst>
          </p:cNvPr>
          <p:cNvSpPr txBox="1">
            <a:spLocks noChangeAspect="1"/>
          </p:cNvSpPr>
          <p:nvPr/>
        </p:nvSpPr>
        <p:spPr>
          <a:xfrm>
            <a:off x="383382" y="4692427"/>
            <a:ext cx="2969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Phase      Ly6G         TIV       DL650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636A277-466F-4F0A-801B-9F13FF7D2BAD}"/>
              </a:ext>
            </a:extLst>
          </p:cNvPr>
          <p:cNvSpPr txBox="1"/>
          <p:nvPr/>
        </p:nvSpPr>
        <p:spPr>
          <a:xfrm>
            <a:off x="3269673" y="4410534"/>
            <a:ext cx="295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BCCFB0-771E-4FF7-81AC-53E98256AB50}"/>
              </a:ext>
            </a:extLst>
          </p:cNvPr>
          <p:cNvSpPr txBox="1"/>
          <p:nvPr/>
        </p:nvSpPr>
        <p:spPr>
          <a:xfrm>
            <a:off x="5057519" y="440472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D92DA81B-3B08-4D7F-98B4-8AAF166E05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124421"/>
              </p:ext>
            </p:extLst>
          </p:nvPr>
        </p:nvGraphicFramePr>
        <p:xfrm>
          <a:off x="4979988" y="4543918"/>
          <a:ext cx="1501775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3" imgW="1784069" imgH="2822351" progId="Prism9.Document">
                  <p:embed/>
                </p:oleObj>
              </mc:Choice>
              <mc:Fallback>
                <p:oleObj name="Prism 9" r:id="rId13" imgW="1784069" imgH="2822351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92DA81B-3B08-4D7F-98B4-8AAF166E05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79988" y="4543918"/>
                        <a:ext cx="1501775" cy="237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3825D6CE-B952-4475-88FB-AB2761FAFB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820306"/>
              </p:ext>
            </p:extLst>
          </p:nvPr>
        </p:nvGraphicFramePr>
        <p:xfrm>
          <a:off x="3211513" y="4467718"/>
          <a:ext cx="1366837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5" imgW="1627148" imgH="2967068" progId="Prism9.Document">
                  <p:embed/>
                </p:oleObj>
              </mc:Choice>
              <mc:Fallback>
                <p:oleObj name="Prism 9" r:id="rId15" imgW="1627148" imgH="2967068" progId="Prism9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825D6CE-B952-4475-88FB-AB2761FAFB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211513" y="4467718"/>
                        <a:ext cx="1366837" cy="2492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05550" y="769843"/>
            <a:ext cx="2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33872" y="769843"/>
            <a:ext cx="304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83946" y="769843"/>
            <a:ext cx="3042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48705" y="769843"/>
            <a:ext cx="313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5259" y="2412639"/>
            <a:ext cx="313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1599" y="2412639"/>
            <a:ext cx="3134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vi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76363" y="2412639"/>
            <a:ext cx="384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vii</a:t>
            </a:r>
          </a:p>
        </p:txBody>
      </p:sp>
    </p:spTree>
    <p:extLst>
      <p:ext uri="{BB962C8B-B14F-4D97-AF65-F5344CB8AC3E}">
        <p14:creationId xmlns:p14="http://schemas.microsoft.com/office/powerpoint/2010/main" val="1006196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329" y="58615"/>
            <a:ext cx="860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Figure S4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7E0D71E-2BD7-4C69-B45D-44203CF869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584198"/>
              </p:ext>
            </p:extLst>
          </p:nvPr>
        </p:nvGraphicFramePr>
        <p:xfrm>
          <a:off x="-1179513" y="5153025"/>
          <a:ext cx="6337301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7116642" imgH="3454958" progId="Prism9.Document">
                  <p:embed/>
                </p:oleObj>
              </mc:Choice>
              <mc:Fallback>
                <p:oleObj name="Prism 9" r:id="rId3" imgW="7116642" imgH="3454958" progId="Prism9.Document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8A47AD37-904D-49B6-A106-B26A1736B8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179513" y="5153025"/>
                        <a:ext cx="6337301" cy="3067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9F40F70-66A5-42F5-B5AC-911B533271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238168"/>
              </p:ext>
            </p:extLst>
          </p:nvPr>
        </p:nvGraphicFramePr>
        <p:xfrm>
          <a:off x="2460625" y="2724150"/>
          <a:ext cx="5932488" cy="287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7116642" imgH="3454958" progId="Prism9.Document">
                  <p:embed/>
                </p:oleObj>
              </mc:Choice>
              <mc:Fallback>
                <p:oleObj name="Prism 9" r:id="rId5" imgW="7116642" imgH="3454958" progId="Prism9.Document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08A71D3E-89D8-46EF-B4AA-2795F0FAFF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60625" y="2724150"/>
                        <a:ext cx="5932488" cy="287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1038231-AE43-446A-9D78-7515E89C96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927175"/>
              </p:ext>
            </p:extLst>
          </p:nvPr>
        </p:nvGraphicFramePr>
        <p:xfrm>
          <a:off x="2606675" y="503238"/>
          <a:ext cx="5183188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7189749" imgH="3491333" progId="Prism9.Document">
                  <p:embed/>
                </p:oleObj>
              </mc:Choice>
              <mc:Fallback>
                <p:oleObj name="Prism 9" r:id="rId7" imgW="7189749" imgH="3491333" progId="Prism9.Document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17696664-DD22-4E25-A0F6-6562536E77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06675" y="503238"/>
                        <a:ext cx="5183188" cy="2505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FF415B8D-D21D-448C-90C2-EBE3F6B6CA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028443"/>
              </p:ext>
            </p:extLst>
          </p:nvPr>
        </p:nvGraphicFramePr>
        <p:xfrm>
          <a:off x="-830311" y="581090"/>
          <a:ext cx="5020056" cy="2429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7116642" imgH="3454958" progId="Prism9.Document">
                  <p:embed/>
                </p:oleObj>
              </mc:Choice>
              <mc:Fallback>
                <p:oleObj name="Prism 9" r:id="rId9" imgW="7116642" imgH="3454958" progId="Prism9.Document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B6034CC6-0ECE-45A3-A79F-85A53D3D3D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-830311" y="581090"/>
                        <a:ext cx="5020056" cy="2429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135E4530-1B23-44A2-BC6E-0AA26EE6A96E}"/>
              </a:ext>
            </a:extLst>
          </p:cNvPr>
          <p:cNvSpPr txBox="1"/>
          <p:nvPr/>
        </p:nvSpPr>
        <p:spPr>
          <a:xfrm>
            <a:off x="238811" y="83910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D92FC-26B2-4632-8707-4FBB8DB7BF87}"/>
              </a:ext>
            </a:extLst>
          </p:cNvPr>
          <p:cNvSpPr txBox="1"/>
          <p:nvPr/>
        </p:nvSpPr>
        <p:spPr>
          <a:xfrm>
            <a:off x="3724966" y="83570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9E1FB3-A46D-43CD-90FD-BB6187DF0AF7}"/>
              </a:ext>
            </a:extLst>
          </p:cNvPr>
          <p:cNvSpPr txBox="1"/>
          <p:nvPr/>
        </p:nvSpPr>
        <p:spPr>
          <a:xfrm>
            <a:off x="238811" y="336070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8E69C3-8FDB-40DD-927F-FF8F6D0BDD93}"/>
              </a:ext>
            </a:extLst>
          </p:cNvPr>
          <p:cNvSpPr txBox="1"/>
          <p:nvPr/>
        </p:nvSpPr>
        <p:spPr>
          <a:xfrm>
            <a:off x="3724966" y="33514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3CE3E2-36A6-44F5-B903-DE5C1CA81DD3}"/>
              </a:ext>
            </a:extLst>
          </p:cNvPr>
          <p:cNvSpPr txBox="1"/>
          <p:nvPr/>
        </p:nvSpPr>
        <p:spPr>
          <a:xfrm>
            <a:off x="237733" y="583745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3965CBA-855C-2DCA-70D5-6246B2B898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422016"/>
              </p:ext>
            </p:extLst>
          </p:nvPr>
        </p:nvGraphicFramePr>
        <p:xfrm>
          <a:off x="-993506" y="2759993"/>
          <a:ext cx="5489575" cy="293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1" imgW="7116642" imgH="3803947" progId="Prism9.Document">
                  <p:embed/>
                </p:oleObj>
              </mc:Choice>
              <mc:Fallback>
                <p:oleObj name="Prism 9" r:id="rId11" imgW="7116642" imgH="3803947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234EB95-ECDC-4BE4-92D3-1DB6C53D1A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-993506" y="2759993"/>
                        <a:ext cx="5489575" cy="2932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90873" y="3650557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**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470" y="3645788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19595" y="3641009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1547" y="6285807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**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50837" y="6281038"/>
            <a:ext cx="400445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60436" y="6276259"/>
            <a:ext cx="620830" cy="182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</p:spTree>
    <p:extLst>
      <p:ext uri="{BB962C8B-B14F-4D97-AF65-F5344CB8AC3E}">
        <p14:creationId xmlns:p14="http://schemas.microsoft.com/office/powerpoint/2010/main" val="4004160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99178" y="128317"/>
            <a:ext cx="860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cs typeface="Arial" panose="020B0604020202020204" pitchFamily="34" charset="0"/>
              </a:rPr>
              <a:t>Figure S5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63223" y="322163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2986942" y="32263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B12AB3-1A11-4FB0-8CD0-5DF18837DFFA}"/>
              </a:ext>
            </a:extLst>
          </p:cNvPr>
          <p:cNvSpPr txBox="1"/>
          <p:nvPr/>
        </p:nvSpPr>
        <p:spPr>
          <a:xfrm>
            <a:off x="530182" y="74943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2B2CBF2-2398-46A8-A7EA-D5885B01F30C}"/>
              </a:ext>
            </a:extLst>
          </p:cNvPr>
          <p:cNvSpPr txBox="1"/>
          <p:nvPr/>
        </p:nvSpPr>
        <p:spPr>
          <a:xfrm>
            <a:off x="3057391" y="749302"/>
            <a:ext cx="25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FFDE88E-51E5-401F-BCF7-890A88DBDF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074757"/>
              </p:ext>
            </p:extLst>
          </p:nvPr>
        </p:nvGraphicFramePr>
        <p:xfrm>
          <a:off x="207963" y="3500438"/>
          <a:ext cx="2541587" cy="220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3402922" imgH="2959386" progId="Prism9.Document">
                  <p:embed/>
                </p:oleObj>
              </mc:Choice>
              <mc:Fallback>
                <p:oleObj name="Prism 9" r:id="rId3" imgW="3402922" imgH="2959386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FFDE88E-51E5-401F-BCF7-890A88DBDF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7963" y="3500438"/>
                        <a:ext cx="2541587" cy="2208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2FDB95D2-DD60-7907-C35B-C2BDA7E6B6D3}"/>
              </a:ext>
            </a:extLst>
          </p:cNvPr>
          <p:cNvGrpSpPr/>
          <p:nvPr/>
        </p:nvGrpSpPr>
        <p:grpSpPr>
          <a:xfrm>
            <a:off x="3015398" y="3425374"/>
            <a:ext cx="2365979" cy="2375026"/>
            <a:chOff x="3015398" y="3425374"/>
            <a:chExt cx="2365979" cy="2375026"/>
          </a:xfrm>
        </p:grpSpPr>
        <p:pic>
          <p:nvPicPr>
            <p:cNvPr id="112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155" y="4773687"/>
              <a:ext cx="1113317" cy="1023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3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8061" y="3791783"/>
              <a:ext cx="1113316" cy="1023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4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204" y="3761638"/>
              <a:ext cx="1113317" cy="10230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5" name="TextBox 114"/>
            <p:cNvSpPr txBox="1"/>
            <p:nvPr/>
          </p:nvSpPr>
          <p:spPr>
            <a:xfrm>
              <a:off x="4050468" y="3425374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sz="1000" dirty="0" err="1"/>
                <a:t>OpaD</a:t>
              </a:r>
              <a:r>
                <a:rPr lang="en-US" sz="1000" dirty="0"/>
                <a:t>+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523881" y="3608895"/>
              <a:ext cx="16546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Isotype                        </a:t>
              </a:r>
              <a:r>
                <a:rPr lang="el-G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CD11b 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 rot="16200000">
              <a:off x="2202860" y="4571270"/>
              <a:ext cx="18405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    PMA                            UT</a:t>
              </a:r>
            </a:p>
          </p:txBody>
        </p:sp>
        <p:pic>
          <p:nvPicPr>
            <p:cNvPr id="111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6750" y="4777339"/>
              <a:ext cx="1113317" cy="10230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45927558-C532-1BC1-3052-8C12409339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370642"/>
              </p:ext>
            </p:extLst>
          </p:nvPr>
        </p:nvGraphicFramePr>
        <p:xfrm>
          <a:off x="469900" y="927100"/>
          <a:ext cx="243205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3617923" imgH="3055547" progId="Prism9.Document">
                  <p:embed/>
                </p:oleObj>
              </mc:Choice>
              <mc:Fallback>
                <p:oleObj name="Prism 9" r:id="rId9" imgW="3617923" imgH="3055547" progId="Prism9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E0BEDAE-B722-4A54-9F8D-6E88776565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9900" y="927100"/>
                        <a:ext cx="2432050" cy="205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3392BB7A-3538-20B7-A2E5-C890C617BD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833358"/>
              </p:ext>
            </p:extLst>
          </p:nvPr>
        </p:nvGraphicFramePr>
        <p:xfrm>
          <a:off x="3068638" y="930275"/>
          <a:ext cx="2497137" cy="204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1" imgW="3599556" imgH="2959386" progId="Prism9.Document">
                  <p:embed/>
                </p:oleObj>
              </mc:Choice>
              <mc:Fallback>
                <p:oleObj name="Prism 9" r:id="rId11" imgW="3599556" imgH="2959386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7FE34A1-0479-4D79-9317-508CC690C7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068638" y="930275"/>
                        <a:ext cx="2497137" cy="2049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01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269" y="47237"/>
            <a:ext cx="3142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68" y="744682"/>
            <a:ext cx="1623219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349" y="744682"/>
            <a:ext cx="1597819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358" y="744682"/>
            <a:ext cx="2131219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7" y="3376847"/>
            <a:ext cx="2051844" cy="205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872" y="3376847"/>
            <a:ext cx="2005807" cy="205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08872" y="5214224"/>
            <a:ext cx="2005807" cy="1206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5434" y="5106274"/>
            <a:ext cx="2005807" cy="1206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115" y="3115237"/>
            <a:ext cx="1814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Neutrophils with associated </a:t>
            </a:r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Msm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5114" y="3140249"/>
            <a:ext cx="18533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Neutrophils with internalized </a:t>
            </a:r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Msm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783" y="6257177"/>
            <a:ext cx="253875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26" y="6269877"/>
            <a:ext cx="253875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133" y="6904877"/>
            <a:ext cx="253875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26" y="6904877"/>
            <a:ext cx="253875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53801" y="601862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Phase           </a:t>
            </a:r>
            <a:r>
              <a:rPr lang="en-US" sz="9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9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Msm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Merged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094A87-85EB-41AA-9643-FE4328AA3783}"/>
              </a:ext>
            </a:extLst>
          </p:cNvPr>
          <p:cNvSpPr txBox="1"/>
          <p:nvPr/>
        </p:nvSpPr>
        <p:spPr>
          <a:xfrm>
            <a:off x="247735" y="4610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30665A-A55E-4C8A-A47F-E5D8052473D6}"/>
              </a:ext>
            </a:extLst>
          </p:cNvPr>
          <p:cNvSpPr txBox="1"/>
          <p:nvPr/>
        </p:nvSpPr>
        <p:spPr>
          <a:xfrm>
            <a:off x="223950" y="287413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3DD4CA-D5A8-4C8B-BD2B-A5EF364F8324}"/>
              </a:ext>
            </a:extLst>
          </p:cNvPr>
          <p:cNvSpPr txBox="1"/>
          <p:nvPr/>
        </p:nvSpPr>
        <p:spPr>
          <a:xfrm>
            <a:off x="2598436" y="287413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FD4134-F3CE-496B-894C-258F8DB8ED8D}"/>
              </a:ext>
            </a:extLst>
          </p:cNvPr>
          <p:cNvSpPr txBox="1"/>
          <p:nvPr/>
        </p:nvSpPr>
        <p:spPr>
          <a:xfrm>
            <a:off x="386965" y="5771211"/>
            <a:ext cx="228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94A2E5-6FAD-4E9C-B9C8-344544AF15F4}"/>
              </a:ext>
            </a:extLst>
          </p:cNvPr>
          <p:cNvSpPr txBox="1"/>
          <p:nvPr/>
        </p:nvSpPr>
        <p:spPr>
          <a:xfrm>
            <a:off x="3241258" y="6018622"/>
            <a:ext cx="2525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Phase          </a:t>
            </a:r>
            <a:r>
              <a:rPr lang="en-US" sz="9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9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Msm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  Merged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FD4134-F3CE-496B-894C-258F8DB8ED8D}"/>
              </a:ext>
            </a:extLst>
          </p:cNvPr>
          <p:cNvSpPr txBox="1"/>
          <p:nvPr/>
        </p:nvSpPr>
        <p:spPr>
          <a:xfrm>
            <a:off x="3243363" y="5771211"/>
            <a:ext cx="228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5A8FCF-B175-CA50-BBC1-69F3A708E803}"/>
              </a:ext>
            </a:extLst>
          </p:cNvPr>
          <p:cNvSpPr txBox="1"/>
          <p:nvPr/>
        </p:nvSpPr>
        <p:spPr>
          <a:xfrm>
            <a:off x="2019331" y="461055"/>
            <a:ext cx="295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FEB9AE-C6E2-BE23-4AEC-62D9111D58C3}"/>
              </a:ext>
            </a:extLst>
          </p:cNvPr>
          <p:cNvSpPr txBox="1"/>
          <p:nvPr/>
        </p:nvSpPr>
        <p:spPr>
          <a:xfrm>
            <a:off x="3648915" y="4610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964538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1CF6E366D25746B8253CB34701FC81" ma:contentTypeVersion="12" ma:contentTypeDescription="Create a new document." ma:contentTypeScope="" ma:versionID="145d30835e267439cab5c8e266a53bc6">
  <xsd:schema xmlns:xsd="http://www.w3.org/2001/XMLSchema" xmlns:xs="http://www.w3.org/2001/XMLSchema" xmlns:p="http://schemas.microsoft.com/office/2006/metadata/properties" xmlns:ns3="684df1fe-1cc2-4d1a-8e0a-b5b7db577906" xmlns:ns4="1706222f-93fb-40a8-8b72-a3c797d2a73f" targetNamespace="http://schemas.microsoft.com/office/2006/metadata/properties" ma:root="true" ma:fieldsID="ba01e82008fb6b575d42c5fbadff6b73" ns3:_="" ns4:_="">
    <xsd:import namespace="684df1fe-1cc2-4d1a-8e0a-b5b7db577906"/>
    <xsd:import namespace="1706222f-93fb-40a8-8b72-a3c797d2a73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4df1fe-1cc2-4d1a-8e0a-b5b7db5779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6222f-93fb-40a8-8b72-a3c797d2a73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7EAC95-8663-4807-8AF6-80D407762B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36D526-0329-418F-9E5B-ED3F049EA9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4df1fe-1cc2-4d1a-8e0a-b5b7db577906"/>
    <ds:schemaRef ds:uri="1706222f-93fb-40a8-8b72-a3c797d2a7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1F1925-DC43-445C-A154-93EEF292D8C7}">
  <ds:schemaRefs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1706222f-93fb-40a8-8b72-a3c797d2a73f"/>
    <ds:schemaRef ds:uri="http://schemas.microsoft.com/office/2006/metadata/properties"/>
    <ds:schemaRef ds:uri="684df1fe-1cc2-4d1a-8e0a-b5b7db577906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52544</TotalTime>
  <Words>113</Words>
  <Application>Microsoft Office PowerPoint</Application>
  <PresentationFormat>On-screen Show (4:3)</PresentationFormat>
  <Paragraphs>74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</dc:creator>
  <cp:lastModifiedBy>Criss, Alison (akc2r)</cp:lastModifiedBy>
  <cp:revision>672</cp:revision>
  <cp:lastPrinted>2022-07-08T01:23:19Z</cp:lastPrinted>
  <dcterms:created xsi:type="dcterms:W3CDTF">2018-01-16T18:36:39Z</dcterms:created>
  <dcterms:modified xsi:type="dcterms:W3CDTF">2023-02-02T19:07:47Z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0x010100B01CF6E366D25746B8253CB34701FC81</vt:lpwstr>
  </property>
</Properties>
</file>