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74" r:id="rId5"/>
    <p:sldId id="273" r:id="rId6"/>
    <p:sldId id="275" r:id="rId7"/>
    <p:sldId id="276" r:id="rId8"/>
    <p:sldId id="280" r:id="rId9"/>
    <p:sldId id="281" r:id="rId10"/>
    <p:sldId id="282" r:id="rId11"/>
    <p:sldId id="283" r:id="rId12"/>
    <p:sldId id="284" r:id="rId13"/>
    <p:sldId id="285" r:id="rId14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8" autoAdjust="0"/>
    <p:restoredTop sz="86902" autoAdjust="0"/>
  </p:normalViewPr>
  <p:slideViewPr>
    <p:cSldViewPr>
      <p:cViewPr varScale="1">
        <p:scale>
          <a:sx n="84" d="100"/>
          <a:sy n="84" d="100"/>
        </p:scale>
        <p:origin x="68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米沢 祐大(Yudai Yonezawa)" userId="cbe8bb24-ac81-4870-8d7e-c9aeb223f83d" providerId="ADAL" clId="{B1CDA27C-B54C-4BE0-9BAF-9ACC74528FDF}"/>
    <pc:docChg chg="modSld">
      <pc:chgData name="米沢 祐大(Yudai Yonezawa)" userId="cbe8bb24-ac81-4870-8d7e-c9aeb223f83d" providerId="ADAL" clId="{B1CDA27C-B54C-4BE0-9BAF-9ACC74528FDF}" dt="2023-10-25T10:10:33.597" v="19" actId="20577"/>
      <pc:docMkLst>
        <pc:docMk/>
      </pc:docMkLst>
      <pc:sldChg chg="modSp mod">
        <pc:chgData name="米沢 祐大(Yudai Yonezawa)" userId="cbe8bb24-ac81-4870-8d7e-c9aeb223f83d" providerId="ADAL" clId="{B1CDA27C-B54C-4BE0-9BAF-9ACC74528FDF}" dt="2023-10-25T10:10:00.957" v="3" actId="20577"/>
        <pc:sldMkLst>
          <pc:docMk/>
          <pc:sldMk cId="2605655399" sldId="273"/>
        </pc:sldMkLst>
        <pc:spChg chg="mod">
          <ac:chgData name="米沢 祐大(Yudai Yonezawa)" userId="cbe8bb24-ac81-4870-8d7e-c9aeb223f83d" providerId="ADAL" clId="{B1CDA27C-B54C-4BE0-9BAF-9ACC74528FDF}" dt="2023-10-25T10:10:00.957" v="3" actId="20577"/>
          <ac:spMkLst>
            <pc:docMk/>
            <pc:sldMk cId="2605655399" sldId="273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09:56.614" v="1" actId="20577"/>
        <pc:sldMkLst>
          <pc:docMk/>
          <pc:sldMk cId="2659681831" sldId="274"/>
        </pc:sldMkLst>
        <pc:spChg chg="mod">
          <ac:chgData name="米沢 祐大(Yudai Yonezawa)" userId="cbe8bb24-ac81-4870-8d7e-c9aeb223f83d" providerId="ADAL" clId="{B1CDA27C-B54C-4BE0-9BAF-9ACC74528FDF}" dt="2023-10-25T10:09:56.614" v="1" actId="20577"/>
          <ac:spMkLst>
            <pc:docMk/>
            <pc:sldMk cId="2659681831" sldId="274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04.172" v="5" actId="20577"/>
        <pc:sldMkLst>
          <pc:docMk/>
          <pc:sldMk cId="2087879420" sldId="275"/>
        </pc:sldMkLst>
        <pc:spChg chg="mod">
          <ac:chgData name="米沢 祐大(Yudai Yonezawa)" userId="cbe8bb24-ac81-4870-8d7e-c9aeb223f83d" providerId="ADAL" clId="{B1CDA27C-B54C-4BE0-9BAF-9ACC74528FDF}" dt="2023-10-25T10:10:04.172" v="5" actId="20577"/>
          <ac:spMkLst>
            <pc:docMk/>
            <pc:sldMk cId="2087879420" sldId="275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07.776" v="7" actId="20577"/>
        <pc:sldMkLst>
          <pc:docMk/>
          <pc:sldMk cId="1058427683" sldId="276"/>
        </pc:sldMkLst>
        <pc:spChg chg="mod">
          <ac:chgData name="米沢 祐大(Yudai Yonezawa)" userId="cbe8bb24-ac81-4870-8d7e-c9aeb223f83d" providerId="ADAL" clId="{B1CDA27C-B54C-4BE0-9BAF-9ACC74528FDF}" dt="2023-10-25T10:10:07.776" v="7" actId="20577"/>
          <ac:spMkLst>
            <pc:docMk/>
            <pc:sldMk cId="1058427683" sldId="276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12.376" v="9" actId="20577"/>
        <pc:sldMkLst>
          <pc:docMk/>
          <pc:sldMk cId="332886945" sldId="280"/>
        </pc:sldMkLst>
        <pc:spChg chg="mod">
          <ac:chgData name="米沢 祐大(Yudai Yonezawa)" userId="cbe8bb24-ac81-4870-8d7e-c9aeb223f83d" providerId="ADAL" clId="{B1CDA27C-B54C-4BE0-9BAF-9ACC74528FDF}" dt="2023-10-25T10:10:12.376" v="9" actId="20577"/>
          <ac:spMkLst>
            <pc:docMk/>
            <pc:sldMk cId="332886945" sldId="280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15.868" v="11" actId="20577"/>
        <pc:sldMkLst>
          <pc:docMk/>
          <pc:sldMk cId="1918415412" sldId="281"/>
        </pc:sldMkLst>
        <pc:spChg chg="mod">
          <ac:chgData name="米沢 祐大(Yudai Yonezawa)" userId="cbe8bb24-ac81-4870-8d7e-c9aeb223f83d" providerId="ADAL" clId="{B1CDA27C-B54C-4BE0-9BAF-9ACC74528FDF}" dt="2023-10-25T10:10:15.868" v="11" actId="20577"/>
          <ac:spMkLst>
            <pc:docMk/>
            <pc:sldMk cId="1918415412" sldId="281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20.925" v="13" actId="20577"/>
        <pc:sldMkLst>
          <pc:docMk/>
          <pc:sldMk cId="1977500503" sldId="282"/>
        </pc:sldMkLst>
        <pc:spChg chg="mod">
          <ac:chgData name="米沢 祐大(Yudai Yonezawa)" userId="cbe8bb24-ac81-4870-8d7e-c9aeb223f83d" providerId="ADAL" clId="{B1CDA27C-B54C-4BE0-9BAF-9ACC74528FDF}" dt="2023-10-25T10:10:20.925" v="13" actId="20577"/>
          <ac:spMkLst>
            <pc:docMk/>
            <pc:sldMk cId="1977500503" sldId="282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25.471" v="15" actId="20577"/>
        <pc:sldMkLst>
          <pc:docMk/>
          <pc:sldMk cId="2406008620" sldId="283"/>
        </pc:sldMkLst>
        <pc:spChg chg="mod">
          <ac:chgData name="米沢 祐大(Yudai Yonezawa)" userId="cbe8bb24-ac81-4870-8d7e-c9aeb223f83d" providerId="ADAL" clId="{B1CDA27C-B54C-4BE0-9BAF-9ACC74528FDF}" dt="2023-10-25T10:10:25.471" v="15" actId="20577"/>
          <ac:spMkLst>
            <pc:docMk/>
            <pc:sldMk cId="2406008620" sldId="283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28.586" v="17" actId="20577"/>
        <pc:sldMkLst>
          <pc:docMk/>
          <pc:sldMk cId="1129893795" sldId="284"/>
        </pc:sldMkLst>
        <pc:spChg chg="mod">
          <ac:chgData name="米沢 祐大(Yudai Yonezawa)" userId="cbe8bb24-ac81-4870-8d7e-c9aeb223f83d" providerId="ADAL" clId="{B1CDA27C-B54C-4BE0-9BAF-9ACC74528FDF}" dt="2023-10-25T10:10:28.586" v="17" actId="20577"/>
          <ac:spMkLst>
            <pc:docMk/>
            <pc:sldMk cId="1129893795" sldId="284"/>
            <ac:spMk id="24" creationId="{AAC80E3D-CD4E-4371-BBD1-E9AFA037DB72}"/>
          </ac:spMkLst>
        </pc:spChg>
      </pc:sldChg>
      <pc:sldChg chg="modSp mod">
        <pc:chgData name="米沢 祐大(Yudai Yonezawa)" userId="cbe8bb24-ac81-4870-8d7e-c9aeb223f83d" providerId="ADAL" clId="{B1CDA27C-B54C-4BE0-9BAF-9ACC74528FDF}" dt="2023-10-25T10:10:33.597" v="19" actId="20577"/>
        <pc:sldMkLst>
          <pc:docMk/>
          <pc:sldMk cId="1617480388" sldId="285"/>
        </pc:sldMkLst>
        <pc:spChg chg="mod">
          <ac:chgData name="米沢 祐大(Yudai Yonezawa)" userId="cbe8bb24-ac81-4870-8d7e-c9aeb223f83d" providerId="ADAL" clId="{B1CDA27C-B54C-4BE0-9BAF-9ACC74528FDF}" dt="2023-10-25T10:10:33.597" v="19" actId="20577"/>
          <ac:spMkLst>
            <pc:docMk/>
            <pc:sldMk cId="1617480388" sldId="285"/>
            <ac:spMk id="24" creationId="{AAC80E3D-CD4E-4371-BBD1-E9AFA037DB7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F5EB8-BD77-4811-8E90-8BD29CA90FCB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A0830-2287-43D4-AB49-4E8356C5C8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8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674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68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91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531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769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196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731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517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890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A0830-2287-43D4-AB49-4E8356C5C8E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68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98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62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1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427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4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5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268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481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69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12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81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68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641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67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1"/>
            </a:lvl1pPr>
            <a:lvl2pPr marL="457211" indent="0">
              <a:buNone/>
              <a:defRPr sz="1200"/>
            </a:lvl2pPr>
            <a:lvl3pPr marL="914422" indent="0">
              <a:buNone/>
              <a:defRPr sz="1001"/>
            </a:lvl3pPr>
            <a:lvl4pPr marL="1371635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8" indent="0">
              <a:buNone/>
              <a:defRPr sz="900"/>
            </a:lvl7pPr>
            <a:lvl8pPr marL="3200481" indent="0">
              <a:buNone/>
              <a:defRPr sz="900"/>
            </a:lvl8pPr>
            <a:lvl9pPr marL="3657692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2" indent="0">
              <a:buNone/>
              <a:defRPr sz="2400"/>
            </a:lvl3pPr>
            <a:lvl4pPr marL="1371635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8" indent="0">
              <a:buNone/>
              <a:defRPr sz="2000"/>
            </a:lvl7pPr>
            <a:lvl8pPr marL="3200481" indent="0">
              <a:buNone/>
              <a:defRPr sz="2000"/>
            </a:lvl8pPr>
            <a:lvl9pPr marL="3657692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1"/>
            </a:lvl1pPr>
            <a:lvl2pPr marL="457211" indent="0">
              <a:buNone/>
              <a:defRPr sz="1200"/>
            </a:lvl2pPr>
            <a:lvl3pPr marL="914422" indent="0">
              <a:buNone/>
              <a:defRPr sz="1001"/>
            </a:lvl3pPr>
            <a:lvl4pPr marL="1371635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8" indent="0">
              <a:buNone/>
              <a:defRPr sz="900"/>
            </a:lvl7pPr>
            <a:lvl8pPr marL="3200481" indent="0">
              <a:buNone/>
              <a:defRPr sz="900"/>
            </a:lvl8pPr>
            <a:lvl9pPr marL="3657692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73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B0934-490A-417C-9F7C-C59DB662A898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47772-AA2E-401C-A39C-1D1B3B1732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55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22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9" indent="-342909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6" algn="l" defTabSz="9144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1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1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S1a.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19p13.11 (rs749451) at the discovery stage (binary 2)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DC887B1-7AC4-EE8E-7458-FD1C936312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33"/>
          <a:stretch/>
        </p:blipFill>
        <p:spPr>
          <a:xfrm>
            <a:off x="1573458" y="0"/>
            <a:ext cx="9045084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81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ja-JP" sz="1401" b="1">
                <a:latin typeface="Times New Roman" panose="02020603050405020304" pitchFamily="18" charset="0"/>
                <a:cs typeface="Times New Roman" panose="02020603050405020304" pitchFamily="18" charset="0"/>
              </a:rPr>
              <a:t>S1j.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19p13.11 (rs749451) at the replication stage (continuous)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B67AD63-C991-3B91-7B4F-B037D5D7C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875" y="0"/>
            <a:ext cx="9134251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80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23F62CD-4AD1-9772-79AF-49E7CBE26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243" y="0"/>
            <a:ext cx="9093515" cy="636158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S1b.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11q22.1 (rs77775955)</a:t>
            </a:r>
            <a:r>
              <a:rPr lang="ja-JP" altLang="en-US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discovery stage (binary 4)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5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778F8CF-5D8B-ED49-2248-F8F2AC47C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353" y="0"/>
            <a:ext cx="9121295" cy="636158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S1c.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11q22.1 (rs77775955) at the discovery stage (continuous)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87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9FEFACB-64BD-1202-C800-7A9E91CE4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087" y="0"/>
            <a:ext cx="9089826" cy="636158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S1d.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19p13.11 (rs28568614) at the discovery stage (continuous)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42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S1e.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19p13.11 (rs749451) at the replication stage (binary 2)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A057998-971C-1736-AF6E-327E75105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521" y="0"/>
            <a:ext cx="9124959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S1f.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8q21.3 (rs149783780) at the replication stage (binary 2)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8B52600-3260-433F-2C0C-54072C3A9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946" y="0"/>
            <a:ext cx="9124108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15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S1g.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11q11 (rs2867907) at the replication stage (binary 2)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DE45902-0079-3217-C279-F38758F95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622" y="0"/>
            <a:ext cx="9102756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500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S1h.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4q25 (rs75393668) at the replication stage (binary 3)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065358C-7D34-3E5E-0C23-2109F9B1B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291" y="0"/>
            <a:ext cx="9133419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08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C80E3D-CD4E-4371-BBD1-E9AFA037DB72}"/>
              </a:ext>
            </a:extLst>
          </p:cNvPr>
          <p:cNvSpPr txBox="1"/>
          <p:nvPr/>
        </p:nvSpPr>
        <p:spPr>
          <a:xfrm>
            <a:off x="263352" y="6361585"/>
            <a:ext cx="11089231" cy="30790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S1i. 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40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LocusZoom</a:t>
            </a:r>
            <a:r>
              <a:rPr lang="en-US" altLang="ja-JP" sz="14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for 19p13.11 (rs749451) at the replication stage (binary 4)</a:t>
            </a:r>
            <a:endParaRPr lang="ja-JP" altLang="en-US" sz="14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3C7275E-E2A5-66F0-B025-1AABC67B6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622" y="0"/>
            <a:ext cx="9102756" cy="63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9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0A43F6C68ECC474CB8C6DACA99DEEBE1" ma:contentTypeVersion="10" ma:contentTypeDescription="新しいドキュメントを作成します。" ma:contentTypeScope="" ma:versionID="5695d78cc6894a4dc53f8c77f56419cb">
  <xsd:schema xmlns:xsd="http://www.w3.org/2001/XMLSchema" xmlns:xs="http://www.w3.org/2001/XMLSchema" xmlns:p="http://schemas.microsoft.com/office/2006/metadata/properties" xmlns:ns3="cc8d23ea-4051-40a7-8ed0-41d9c731652c" targetNamespace="http://schemas.microsoft.com/office/2006/metadata/properties" ma:root="true" ma:fieldsID="44c0e486690692f9bfb22d0d0ced5593" ns3:_="">
    <xsd:import namespace="cc8d23ea-4051-40a7-8ed0-41d9c73165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8d23ea-4051-40a7-8ed0-41d9c73165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32E0CE2-D37B-4826-9CA1-3E82BE012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8d23ea-4051-40a7-8ed0-41d9c73165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65ED1A-5368-487D-83A3-310C654838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7F7297-0F9B-4ABE-AF9E-C2C7F05BCC07}">
  <ds:schemaRefs>
    <ds:schemaRef ds:uri="http://purl.org/dc/dcmitype/"/>
    <ds:schemaRef ds:uri="http://purl.org/dc/terms/"/>
    <ds:schemaRef ds:uri="http://schemas.microsoft.com/office/2006/metadata/properties"/>
    <ds:schemaRef ds:uri="cc8d23ea-4051-40a7-8ed0-41d9c731652c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4838</TotalTime>
  <Words>207</Words>
  <Application>Microsoft Office PowerPoint</Application>
  <PresentationFormat>ワイド画面</PresentationFormat>
  <Paragraphs>20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カゴメ株式会社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米沢 祐大</dc:creator>
  <cp:lastModifiedBy>米沢 祐大(Yudai Yonezawa)</cp:lastModifiedBy>
  <cp:revision>32</cp:revision>
  <cp:lastPrinted>2020-05-18T05:30:24Z</cp:lastPrinted>
  <dcterms:created xsi:type="dcterms:W3CDTF">2019-03-14T00:06:08Z</dcterms:created>
  <dcterms:modified xsi:type="dcterms:W3CDTF">2023-10-25T10:10:35Z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0x0101000A43F6C68ECC474CB8C6DACA99DEEBE1</vt:lpwstr>
  </property>
</Properties>
</file>