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4962" autoAdjust="0"/>
  </p:normalViewPr>
  <p:slideViewPr>
    <p:cSldViewPr snapToGrid="0" snapToObjects="1">
      <p:cViewPr>
        <p:scale>
          <a:sx n="190" d="100"/>
          <a:sy n="190" d="100"/>
        </p:scale>
        <p:origin x="1224" y="-590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7C24-F6C7-784C-B0D8-BCFCFDE4DB23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FFC9B-794C-9841-ACB1-3DC54515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2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2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07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0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87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2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28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8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3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3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4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6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2A442DF-4502-1D02-7AEA-87988AB4A91D}"/>
              </a:ext>
            </a:extLst>
          </p:cNvPr>
          <p:cNvGrpSpPr/>
          <p:nvPr/>
        </p:nvGrpSpPr>
        <p:grpSpPr>
          <a:xfrm>
            <a:off x="669922" y="157330"/>
            <a:ext cx="5626775" cy="8351231"/>
            <a:chOff x="840400" y="172829"/>
            <a:chExt cx="5596511" cy="81442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979BBDA-1EFF-0676-3288-E04749AA13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013" t="4829" r="4383" b="5696"/>
            <a:stretch/>
          </p:blipFill>
          <p:spPr>
            <a:xfrm>
              <a:off x="5103042" y="180186"/>
              <a:ext cx="1264434" cy="118386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4461B1-74B0-4216-EFB2-C423DF907F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992" t="3091" r="8145" b="6567"/>
            <a:stretch/>
          </p:blipFill>
          <p:spPr>
            <a:xfrm>
              <a:off x="3738436" y="172829"/>
              <a:ext cx="1264434" cy="11763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0765FB2-60D3-A175-F08C-C01FC241A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334" t="3813" r="8092" b="3447"/>
            <a:stretch/>
          </p:blipFill>
          <p:spPr>
            <a:xfrm>
              <a:off x="2378215" y="172829"/>
              <a:ext cx="1260048" cy="118386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AC223F4-8B50-11F3-1A30-55F4E8B672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755" t="4213" r="3484" b="6294"/>
            <a:stretch/>
          </p:blipFill>
          <p:spPr>
            <a:xfrm>
              <a:off x="866987" y="177254"/>
              <a:ext cx="1420627" cy="11842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47CDCB1-1DC8-C485-50C5-9564BECDF0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0576" t="5795" r="3466" b="-1"/>
            <a:stretch/>
          </p:blipFill>
          <p:spPr>
            <a:xfrm>
              <a:off x="3719523" y="1438217"/>
              <a:ext cx="1288141" cy="121260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9665FDC-A0C4-9CE0-E635-382B16A56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0702" t="4288" r="5164" b="5940"/>
            <a:stretch/>
          </p:blipFill>
          <p:spPr>
            <a:xfrm>
              <a:off x="2361858" y="1428065"/>
              <a:ext cx="1281872" cy="118386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3EA4444-5742-F8BE-2150-6EEBBDB76F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720" t="5139" r="5197" b="4590"/>
            <a:stretch/>
          </p:blipFill>
          <p:spPr>
            <a:xfrm>
              <a:off x="879984" y="1428065"/>
              <a:ext cx="1380388" cy="118425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F56B51E-4022-9BBB-7A4D-9CF2D6D083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8489" t="5252" r="8274" b="5114"/>
            <a:stretch/>
          </p:blipFill>
          <p:spPr>
            <a:xfrm>
              <a:off x="5066267" y="1436679"/>
              <a:ext cx="1280627" cy="121016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2C99615-A960-2857-C7FF-A2411AEB9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302" t="3611" r="5516" b="1986"/>
            <a:stretch/>
          </p:blipFill>
          <p:spPr>
            <a:xfrm>
              <a:off x="5002870" y="4188984"/>
              <a:ext cx="1364606" cy="1259567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FA1741D-8A42-2DFB-35B1-6973DD8124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9680" t="3620" r="4553"/>
            <a:stretch/>
          </p:blipFill>
          <p:spPr>
            <a:xfrm>
              <a:off x="3728275" y="4175632"/>
              <a:ext cx="1243820" cy="1290226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FD35825-B243-641C-43FC-1AAF0C0A46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7707" r="9257"/>
            <a:stretch/>
          </p:blipFill>
          <p:spPr>
            <a:xfrm>
              <a:off x="5090266" y="2895584"/>
              <a:ext cx="1280627" cy="123720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BDA6807-71A3-16DA-8F03-9C0FFD29F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7594" t="2888" r="4182"/>
            <a:stretch/>
          </p:blipFill>
          <p:spPr>
            <a:xfrm>
              <a:off x="3738432" y="2907886"/>
              <a:ext cx="1262209" cy="12249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6454732-BB8B-1B25-0C5B-2214616496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9533" t="5502" r="1399" b="2266"/>
            <a:stretch/>
          </p:blipFill>
          <p:spPr>
            <a:xfrm>
              <a:off x="2361858" y="2903466"/>
              <a:ext cx="1290634" cy="124000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0C23C56-D6B4-9889-4DCE-685AE6483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6574" t="2393" r="4473"/>
            <a:stretch/>
          </p:blipFill>
          <p:spPr>
            <a:xfrm>
              <a:off x="2369132" y="4184472"/>
              <a:ext cx="1274596" cy="1281386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7365A15-FAF8-A335-8E3A-653874AC81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3411" t="2519" r="4513" b="3448"/>
            <a:stretch/>
          </p:blipFill>
          <p:spPr>
            <a:xfrm>
              <a:off x="906823" y="2903466"/>
              <a:ext cx="1358581" cy="122025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14217D5-EFEE-546E-D136-DDEB83B68B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2658" t="2319" r="3644"/>
            <a:stretch/>
          </p:blipFill>
          <p:spPr>
            <a:xfrm>
              <a:off x="889572" y="4184472"/>
              <a:ext cx="1380389" cy="1290227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5E49CD0-583A-6196-A8E5-DAE771451B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10662" t="1391" r="5435" b="1"/>
            <a:stretch/>
          </p:blipFill>
          <p:spPr>
            <a:xfrm>
              <a:off x="5103042" y="7034166"/>
              <a:ext cx="1259111" cy="1259568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31A2310-7DD9-7243-888E-0BAE4E4D49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8085" t="4007" r="5654"/>
            <a:stretch/>
          </p:blipFill>
          <p:spPr>
            <a:xfrm>
              <a:off x="3728274" y="7051164"/>
              <a:ext cx="1259111" cy="125956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DB507239-FE9A-CE0E-74EF-610295B920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l="8721" t="3794" r="7734"/>
            <a:stretch/>
          </p:blipFill>
          <p:spPr>
            <a:xfrm>
              <a:off x="5084147" y="5709616"/>
              <a:ext cx="1283329" cy="1299519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3747AD9-3045-88F4-326A-9CDB2BAFB2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l="7225" t="2252" r="5721" b="-1"/>
            <a:stretch/>
          </p:blipFill>
          <p:spPr>
            <a:xfrm>
              <a:off x="3728274" y="5711385"/>
              <a:ext cx="1274595" cy="127405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B5D6BBF-F1DE-459F-B34E-6ACF297DBC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/>
            <a:srcRect l="10017" t="5462" r="5424"/>
            <a:stretch/>
          </p:blipFill>
          <p:spPr>
            <a:xfrm>
              <a:off x="2392331" y="7034166"/>
              <a:ext cx="1246582" cy="128289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5104E548-4249-D17C-35A6-4A68B8800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/>
            <a:srcRect l="8255" t="2317" r="2379"/>
            <a:stretch/>
          </p:blipFill>
          <p:spPr>
            <a:xfrm>
              <a:off x="2352925" y="5678852"/>
              <a:ext cx="1274596" cy="1306591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826BC90-DCBC-9C3F-7BBA-612F5AEF98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/>
            <a:srcRect t="4003" r="3778" b="3042"/>
            <a:stretch/>
          </p:blipFill>
          <p:spPr>
            <a:xfrm>
              <a:off x="889572" y="5709616"/>
              <a:ext cx="1383426" cy="1237049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9764E2D-259E-F829-AC5E-3FF2B8405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/>
            <a:srcRect r="6782"/>
            <a:stretch/>
          </p:blipFill>
          <p:spPr>
            <a:xfrm>
              <a:off x="840400" y="7043006"/>
              <a:ext cx="1420627" cy="1227066"/>
            </a:xfrm>
            <a:prstGeom prst="rect">
              <a:avLst/>
            </a:prstGeom>
          </p:spPr>
        </p:pic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6FE7DFD-FD64-D4C6-853C-370C5B1AF55B}"/>
                </a:ext>
              </a:extLst>
            </p:cNvPr>
            <p:cNvGrpSpPr/>
            <p:nvPr/>
          </p:nvGrpSpPr>
          <p:grpSpPr>
            <a:xfrm>
              <a:off x="1820924" y="199415"/>
              <a:ext cx="4615987" cy="251616"/>
              <a:chOff x="1511269" y="201622"/>
              <a:chExt cx="4616988" cy="272507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65DF7C0-DFF3-2771-7D61-16BD9062FA4B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450032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CTRL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AB4EC37-CC52-D707-7A93-3744A5575677}"/>
                  </a:ext>
                </a:extLst>
              </p:cNvPr>
              <p:cNvSpPr txBox="1"/>
              <p:nvPr/>
            </p:nvSpPr>
            <p:spPr>
              <a:xfrm>
                <a:off x="2909133" y="201623"/>
                <a:ext cx="384648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09F1138-D0CB-E12C-5762-DBC5A76F6C0E}"/>
                  </a:ext>
                </a:extLst>
              </p:cNvPr>
              <p:cNvSpPr txBox="1"/>
              <p:nvPr/>
            </p:nvSpPr>
            <p:spPr>
              <a:xfrm>
                <a:off x="4238873" y="201622"/>
                <a:ext cx="392622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BB2ADF0-CA67-E925-1C4E-0AE2ADB987F7}"/>
                  </a:ext>
                </a:extLst>
              </p:cNvPr>
              <p:cNvSpPr txBox="1"/>
              <p:nvPr/>
            </p:nvSpPr>
            <p:spPr>
              <a:xfrm>
                <a:off x="5467721" y="205947"/>
                <a:ext cx="66053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</a:t>
                </a: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B934FCAE-8400-CDA1-8DE8-A7F5C04E2F61}"/>
                </a:ext>
              </a:extLst>
            </p:cNvPr>
            <p:cNvGrpSpPr/>
            <p:nvPr/>
          </p:nvGrpSpPr>
          <p:grpSpPr>
            <a:xfrm>
              <a:off x="1787988" y="2928885"/>
              <a:ext cx="4615987" cy="251616"/>
              <a:chOff x="1511269" y="201622"/>
              <a:chExt cx="4616988" cy="272507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04DC2CBE-5AF9-70D6-AD67-1EC05BB97244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450033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CTRL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153A119-53A2-6410-4FF7-59FFB8461860}"/>
                  </a:ext>
                </a:extLst>
              </p:cNvPr>
              <p:cNvSpPr txBox="1"/>
              <p:nvPr/>
            </p:nvSpPr>
            <p:spPr>
              <a:xfrm>
                <a:off x="2909133" y="201623"/>
                <a:ext cx="384648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297A76D-0F52-F473-29FB-3DB71C6C7425}"/>
                  </a:ext>
                </a:extLst>
              </p:cNvPr>
              <p:cNvSpPr txBox="1"/>
              <p:nvPr/>
            </p:nvSpPr>
            <p:spPr>
              <a:xfrm>
                <a:off x="4238873" y="201622"/>
                <a:ext cx="392622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1188BA9-FB77-94EC-4033-758745809FFA}"/>
                  </a:ext>
                </a:extLst>
              </p:cNvPr>
              <p:cNvSpPr txBox="1"/>
              <p:nvPr/>
            </p:nvSpPr>
            <p:spPr>
              <a:xfrm>
                <a:off x="5467721" y="205947"/>
                <a:ext cx="66053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D52AE08-2AA5-B0F8-1A4D-E36B2D454583}"/>
                </a:ext>
              </a:extLst>
            </p:cNvPr>
            <p:cNvGrpSpPr/>
            <p:nvPr/>
          </p:nvGrpSpPr>
          <p:grpSpPr>
            <a:xfrm>
              <a:off x="1813556" y="5724809"/>
              <a:ext cx="4615987" cy="251616"/>
              <a:chOff x="1511269" y="201622"/>
              <a:chExt cx="4616988" cy="272507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EA8CF35-915F-BF9D-32EC-DCCFDABF5956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450033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CTRL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9FF1754-74C9-BB96-99B9-F3E1EE55C88F}"/>
                  </a:ext>
                </a:extLst>
              </p:cNvPr>
              <p:cNvSpPr txBox="1"/>
              <p:nvPr/>
            </p:nvSpPr>
            <p:spPr>
              <a:xfrm>
                <a:off x="2909133" y="201623"/>
                <a:ext cx="384648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8B4B4F4-E6DD-FBDF-311F-3D6BA6CE8317}"/>
                  </a:ext>
                </a:extLst>
              </p:cNvPr>
              <p:cNvSpPr txBox="1"/>
              <p:nvPr/>
            </p:nvSpPr>
            <p:spPr>
              <a:xfrm>
                <a:off x="4238873" y="201622"/>
                <a:ext cx="392622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A6CFF1E-4FBD-295B-2E77-D39A4B707FF5}"/>
                  </a:ext>
                </a:extLst>
              </p:cNvPr>
              <p:cNvSpPr txBox="1"/>
              <p:nvPr/>
            </p:nvSpPr>
            <p:spPr>
              <a:xfrm>
                <a:off x="5467721" y="205947"/>
                <a:ext cx="66053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A2003C3-464B-DAD8-4CEE-1B3717559242}"/>
                </a:ext>
              </a:extLst>
            </p:cNvPr>
            <p:cNvGrpSpPr/>
            <p:nvPr/>
          </p:nvGrpSpPr>
          <p:grpSpPr>
            <a:xfrm>
              <a:off x="1777966" y="1436789"/>
              <a:ext cx="4620622" cy="247624"/>
              <a:chOff x="1511269" y="201622"/>
              <a:chExt cx="4621625" cy="268184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7DD27A5-BB5D-EF48-A436-A3B0B64E98E3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37348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STS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D2FAABF-1C30-EE53-2BEB-F4D0ACD3F301}"/>
                  </a:ext>
                </a:extLst>
              </p:cNvPr>
              <p:cNvSpPr txBox="1"/>
              <p:nvPr/>
            </p:nvSpPr>
            <p:spPr>
              <a:xfrm>
                <a:off x="2770298" y="201623"/>
                <a:ext cx="641399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BTZ+STS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FD64F85-6B64-8250-E16E-B0701972BFDD}"/>
                  </a:ext>
                </a:extLst>
              </p:cNvPr>
              <p:cNvSpPr txBox="1"/>
              <p:nvPr/>
            </p:nvSpPr>
            <p:spPr>
              <a:xfrm>
                <a:off x="4157490" y="201622"/>
                <a:ext cx="649373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RTX+STS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55661EC-ADFB-5FA4-7559-6A1641201333}"/>
                  </a:ext>
                </a:extLst>
              </p:cNvPr>
              <p:cNvSpPr txBox="1"/>
              <p:nvPr/>
            </p:nvSpPr>
            <p:spPr>
              <a:xfrm>
                <a:off x="5252285" y="205947"/>
                <a:ext cx="880609" cy="26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BTZ+RTX+STS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BCEE5F2-BFE5-4F8E-A4B0-F91716AE1AA1}"/>
                </a:ext>
              </a:extLst>
            </p:cNvPr>
            <p:cNvGrpSpPr/>
            <p:nvPr/>
          </p:nvGrpSpPr>
          <p:grpSpPr>
            <a:xfrm>
              <a:off x="1763502" y="4196109"/>
              <a:ext cx="4620622" cy="247624"/>
              <a:chOff x="1511269" y="201622"/>
              <a:chExt cx="4621625" cy="268184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E2C9739-8D48-194F-9040-D037CD32C169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37348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STS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5A5BF59-F693-D960-084F-01895B9F9F2D}"/>
                  </a:ext>
                </a:extLst>
              </p:cNvPr>
              <p:cNvSpPr txBox="1"/>
              <p:nvPr/>
            </p:nvSpPr>
            <p:spPr>
              <a:xfrm>
                <a:off x="2770298" y="201623"/>
                <a:ext cx="641399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BTZ+STS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C4499803-9ACE-9A82-713D-5FFC4C88E6A0}"/>
                  </a:ext>
                </a:extLst>
              </p:cNvPr>
              <p:cNvSpPr txBox="1"/>
              <p:nvPr/>
            </p:nvSpPr>
            <p:spPr>
              <a:xfrm>
                <a:off x="4157490" y="201622"/>
                <a:ext cx="649373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RTX+STS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8042C99-3DDC-3D45-C0C8-A18F46ABDFDC}"/>
                  </a:ext>
                </a:extLst>
              </p:cNvPr>
              <p:cNvSpPr txBox="1"/>
              <p:nvPr/>
            </p:nvSpPr>
            <p:spPr>
              <a:xfrm>
                <a:off x="5252285" y="205947"/>
                <a:ext cx="880609" cy="26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BTZ+RTX+STS</a:t>
                </a: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B3FC01F-67DD-2865-764A-44FC46CBE2E2}"/>
                </a:ext>
              </a:extLst>
            </p:cNvPr>
            <p:cNvGrpSpPr/>
            <p:nvPr/>
          </p:nvGrpSpPr>
          <p:grpSpPr>
            <a:xfrm>
              <a:off x="1787988" y="7074609"/>
              <a:ext cx="4620622" cy="247624"/>
              <a:chOff x="1511269" y="201622"/>
              <a:chExt cx="4621625" cy="268184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AF48E3B0-07C1-FA86-A401-23B9EEB39F43}"/>
                  </a:ext>
                </a:extLst>
              </p:cNvPr>
              <p:cNvSpPr txBox="1"/>
              <p:nvPr/>
            </p:nvSpPr>
            <p:spPr>
              <a:xfrm>
                <a:off x="1511269" y="201624"/>
                <a:ext cx="373486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STS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8C3D379-7C1F-1C13-DA34-0E6E3C988ED7}"/>
                  </a:ext>
                </a:extLst>
              </p:cNvPr>
              <p:cNvSpPr txBox="1"/>
              <p:nvPr/>
            </p:nvSpPr>
            <p:spPr>
              <a:xfrm>
                <a:off x="2770298" y="201623"/>
                <a:ext cx="641399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BTZ+STS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BA9660CD-A36B-EAE5-64B2-CC7EF144C566}"/>
                  </a:ext>
                </a:extLst>
              </p:cNvPr>
              <p:cNvSpPr txBox="1"/>
              <p:nvPr/>
            </p:nvSpPr>
            <p:spPr>
              <a:xfrm>
                <a:off x="4157490" y="201622"/>
                <a:ext cx="649373" cy="268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RTX+STS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1E31559-0E56-E784-6B70-5C657F788859}"/>
                  </a:ext>
                </a:extLst>
              </p:cNvPr>
              <p:cNvSpPr txBox="1"/>
              <p:nvPr/>
            </p:nvSpPr>
            <p:spPr>
              <a:xfrm>
                <a:off x="5252285" y="205947"/>
                <a:ext cx="880609" cy="26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000" dirty="0"/>
                  <a:t>BTZ+RTX+STS</a:t>
                </a: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3638F21-DCC0-B0BD-D437-4ABC740EB038}"/>
              </a:ext>
            </a:extLst>
          </p:cNvPr>
          <p:cNvSpPr txBox="1"/>
          <p:nvPr/>
        </p:nvSpPr>
        <p:spPr>
          <a:xfrm>
            <a:off x="70375" y="8524060"/>
            <a:ext cx="6725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800" b="1">
                <a:effectLst/>
                <a:ea typeface="Times New Roman" panose="02020603050405020304" pitchFamily="18" charset="0"/>
              </a:rPr>
              <a:t>SM-Fig. </a:t>
            </a:r>
            <a:r>
              <a:rPr lang="en-US" sz="800" b="1" dirty="0">
                <a:effectLst/>
                <a:ea typeface="Times New Roman" panose="02020603050405020304" pitchFamily="18" charset="0"/>
              </a:rPr>
              <a:t>4 </a:t>
            </a:r>
            <a:r>
              <a:rPr lang="en-US" sz="800" dirty="0">
                <a:effectLst/>
                <a:ea typeface="Times New Roman" panose="02020603050405020304" pitchFamily="18" charset="0"/>
              </a:rPr>
              <a:t>– A-C, Impact of STS and BTZ on cell cycle progression. A-C, Representative distributions of propidium iodide (PI) staining, as measured through flow cytometry analysis, in MEC1 cells exposed to the indicated treatment conditions (CTRL, STS, BTZ, RTX, STS+RTX, STS+BTZ, BTZ+RTX, or STS+BTZ+RTX) for 36 hours (A), 42 hours (B) or 48 hours (C). These distributions were used to estimate the proportion of cells in each cell cycle phase; results of cell cycle analyses with replicates are summarized in Figure 3A-C. .</a:t>
            </a:r>
            <a:endParaRPr lang="en-IT" sz="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CasellaDiTesto 92">
            <a:extLst>
              <a:ext uri="{FF2B5EF4-FFF2-40B4-BE49-F238E27FC236}">
                <a16:creationId xmlns:a16="http://schemas.microsoft.com/office/drawing/2014/main" id="{CEAD2CC6-0121-E9D1-D04C-B64B6CC2C11A}"/>
              </a:ext>
            </a:extLst>
          </p:cNvPr>
          <p:cNvSpPr txBox="1"/>
          <p:nvPr/>
        </p:nvSpPr>
        <p:spPr>
          <a:xfrm>
            <a:off x="868764" y="-38631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/>
              <a:t>A</a:t>
            </a:r>
          </a:p>
        </p:txBody>
      </p:sp>
      <p:sp>
        <p:nvSpPr>
          <p:cNvPr id="17" name="CasellaDiTesto 92">
            <a:extLst>
              <a:ext uri="{FF2B5EF4-FFF2-40B4-BE49-F238E27FC236}">
                <a16:creationId xmlns:a16="http://schemas.microsoft.com/office/drawing/2014/main" id="{60E001EB-2FC5-8DA7-3550-50969A6D432C}"/>
              </a:ext>
            </a:extLst>
          </p:cNvPr>
          <p:cNvSpPr txBox="1"/>
          <p:nvPr/>
        </p:nvSpPr>
        <p:spPr>
          <a:xfrm>
            <a:off x="881623" y="2749885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/>
              <a:t>B</a:t>
            </a:r>
          </a:p>
        </p:txBody>
      </p:sp>
      <p:sp>
        <p:nvSpPr>
          <p:cNvPr id="18" name="CasellaDiTesto 92">
            <a:extLst>
              <a:ext uri="{FF2B5EF4-FFF2-40B4-BE49-F238E27FC236}">
                <a16:creationId xmlns:a16="http://schemas.microsoft.com/office/drawing/2014/main" id="{E9301764-E99F-CE6C-A11E-372A62D9965F}"/>
              </a:ext>
            </a:extLst>
          </p:cNvPr>
          <p:cNvSpPr txBox="1"/>
          <p:nvPr/>
        </p:nvSpPr>
        <p:spPr>
          <a:xfrm>
            <a:off x="862040" y="5631146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954342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pplementary_Figures-22 Agosto 2023" id="{13F38AF4-53B5-5F47-B1B8-317EDBFFD502}" vid="{1F9EB2A7-07C7-1C46-9FF4-79CEC1D9A2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4734</TotalTime>
  <Words>176</Words>
  <Application>Microsoft Macintosh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 dept</dc:creator>
  <cp:lastModifiedBy>Microsoft Office User</cp:lastModifiedBy>
  <cp:revision>261</cp:revision>
  <dcterms:created xsi:type="dcterms:W3CDTF">2016-04-08T15:07:31Z</dcterms:created>
  <dcterms:modified xsi:type="dcterms:W3CDTF">2023-12-20T22:39:18Z</dcterms:modified>
</cp:coreProperties>
</file>