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1" r:id="rId2"/>
  </p:sldIdLst>
  <p:sldSz cx="178816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yad I Elkord" initials="EIE" lastIdx="7" clrIdx="0">
    <p:extLst>
      <p:ext uri="{19B8F6BF-5375-455C-9EA6-DF929625EA0E}">
        <p15:presenceInfo xmlns:p15="http://schemas.microsoft.com/office/powerpoint/2012/main" userId="S-1-5-21-3370121202-728987201-2280401963-1114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6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5200" y="1646133"/>
            <a:ext cx="13411200" cy="3501813"/>
          </a:xfrm>
        </p:spPr>
        <p:txBody>
          <a:bodyPr anchor="b"/>
          <a:lstStyle>
            <a:lvl1pPr algn="ctr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35200" y="5282989"/>
            <a:ext cx="13411200" cy="2428451"/>
          </a:xfrm>
        </p:spPr>
        <p:txBody>
          <a:bodyPr/>
          <a:lstStyle>
            <a:lvl1pPr marL="0" indent="0" algn="ctr">
              <a:buNone/>
              <a:defRPr sz="3520"/>
            </a:lvl1pPr>
            <a:lvl2pPr marL="670575" indent="0" algn="ctr">
              <a:buNone/>
              <a:defRPr sz="2933"/>
            </a:lvl2pPr>
            <a:lvl3pPr marL="1341150" indent="0" algn="ctr">
              <a:buNone/>
              <a:defRPr sz="2640"/>
            </a:lvl3pPr>
            <a:lvl4pPr marL="2011726" indent="0" algn="ctr">
              <a:buNone/>
              <a:defRPr sz="2347"/>
            </a:lvl4pPr>
            <a:lvl5pPr marL="2682301" indent="0" algn="ctr">
              <a:buNone/>
              <a:defRPr sz="2347"/>
            </a:lvl5pPr>
            <a:lvl6pPr marL="3352876" indent="0" algn="ctr">
              <a:buNone/>
              <a:defRPr sz="2347"/>
            </a:lvl6pPr>
            <a:lvl7pPr marL="4023451" indent="0" algn="ctr">
              <a:buNone/>
              <a:defRPr sz="2347"/>
            </a:lvl7pPr>
            <a:lvl8pPr marL="4694027" indent="0" algn="ctr">
              <a:buNone/>
              <a:defRPr sz="2347"/>
            </a:lvl8pPr>
            <a:lvl9pPr marL="5364602" indent="0" algn="ctr">
              <a:buNone/>
              <a:defRPr sz="234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30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57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96520" y="535517"/>
            <a:ext cx="385572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9360" y="535517"/>
            <a:ext cx="1134364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496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0047" y="2507617"/>
            <a:ext cx="15422880" cy="4184014"/>
          </a:xfrm>
        </p:spPr>
        <p:txBody>
          <a:bodyPr anchor="b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0047" y="6731213"/>
            <a:ext cx="15422880" cy="2200274"/>
          </a:xfrm>
        </p:spPr>
        <p:txBody>
          <a:bodyPr/>
          <a:lstStyle>
            <a:lvl1pPr marL="0" indent="0">
              <a:buNone/>
              <a:defRPr sz="3520">
                <a:solidFill>
                  <a:schemeClr val="tx1">
                    <a:tint val="75000"/>
                  </a:schemeClr>
                </a:solidFill>
              </a:defRPr>
            </a:lvl1pPr>
            <a:lvl2pPr marL="670575" indent="0">
              <a:buNone/>
              <a:defRPr sz="2933">
                <a:solidFill>
                  <a:schemeClr val="tx1">
                    <a:tint val="75000"/>
                  </a:schemeClr>
                </a:solidFill>
              </a:defRPr>
            </a:lvl2pPr>
            <a:lvl3pPr marL="134115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3pPr>
            <a:lvl4pPr marL="201172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4pPr>
            <a:lvl5pPr marL="268230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5pPr>
            <a:lvl6pPr marL="3352876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6pPr>
            <a:lvl7pPr marL="4023451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7pPr>
            <a:lvl8pPr marL="4694027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8pPr>
            <a:lvl9pPr marL="5364602" indent="0">
              <a:buNone/>
              <a:defRPr sz="23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4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9360" y="2677584"/>
            <a:ext cx="759968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52560" y="2677584"/>
            <a:ext cx="759968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82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689" y="535517"/>
            <a:ext cx="1542288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1690" y="2465706"/>
            <a:ext cx="7564754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1690" y="3674110"/>
            <a:ext cx="7564754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052560" y="2465706"/>
            <a:ext cx="7602009" cy="1208404"/>
          </a:xfrm>
        </p:spPr>
        <p:txBody>
          <a:bodyPr anchor="b"/>
          <a:lstStyle>
            <a:lvl1pPr marL="0" indent="0">
              <a:buNone/>
              <a:defRPr sz="3520" b="1"/>
            </a:lvl1pPr>
            <a:lvl2pPr marL="670575" indent="0">
              <a:buNone/>
              <a:defRPr sz="2933" b="1"/>
            </a:lvl2pPr>
            <a:lvl3pPr marL="1341150" indent="0">
              <a:buNone/>
              <a:defRPr sz="2640" b="1"/>
            </a:lvl3pPr>
            <a:lvl4pPr marL="2011726" indent="0">
              <a:buNone/>
              <a:defRPr sz="2347" b="1"/>
            </a:lvl4pPr>
            <a:lvl5pPr marL="2682301" indent="0">
              <a:buNone/>
              <a:defRPr sz="2347" b="1"/>
            </a:lvl5pPr>
            <a:lvl6pPr marL="3352876" indent="0">
              <a:buNone/>
              <a:defRPr sz="2347" b="1"/>
            </a:lvl6pPr>
            <a:lvl7pPr marL="4023451" indent="0">
              <a:buNone/>
              <a:defRPr sz="2347" b="1"/>
            </a:lvl7pPr>
            <a:lvl8pPr marL="4694027" indent="0">
              <a:buNone/>
              <a:defRPr sz="2347" b="1"/>
            </a:lvl8pPr>
            <a:lvl9pPr marL="5364602" indent="0">
              <a:buNone/>
              <a:defRPr sz="234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052560" y="3674110"/>
            <a:ext cx="760200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803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58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29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690" y="670560"/>
            <a:ext cx="5767281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2009" y="1448224"/>
            <a:ext cx="9052560" cy="7147983"/>
          </a:xfrm>
        </p:spPr>
        <p:txBody>
          <a:bodyPr/>
          <a:lstStyle>
            <a:lvl1pPr>
              <a:defRPr sz="4693"/>
            </a:lvl1pPr>
            <a:lvl2pPr>
              <a:defRPr sz="4107"/>
            </a:lvl2pPr>
            <a:lvl3pPr>
              <a:defRPr sz="3520"/>
            </a:lvl3pPr>
            <a:lvl4pPr>
              <a:defRPr sz="2933"/>
            </a:lvl4pPr>
            <a:lvl5pPr>
              <a:defRPr sz="2933"/>
            </a:lvl5pPr>
            <a:lvl6pPr>
              <a:defRPr sz="2933"/>
            </a:lvl6pPr>
            <a:lvl7pPr>
              <a:defRPr sz="2933"/>
            </a:lvl7pPr>
            <a:lvl8pPr>
              <a:defRPr sz="2933"/>
            </a:lvl8pPr>
            <a:lvl9pPr>
              <a:defRPr sz="29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1690" y="3017520"/>
            <a:ext cx="5767281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39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1690" y="670560"/>
            <a:ext cx="5767281" cy="2346960"/>
          </a:xfrm>
        </p:spPr>
        <p:txBody>
          <a:bodyPr anchor="b"/>
          <a:lstStyle>
            <a:lvl1pPr>
              <a:defRPr sz="469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02009" y="1448224"/>
            <a:ext cx="9052560" cy="7147983"/>
          </a:xfrm>
        </p:spPr>
        <p:txBody>
          <a:bodyPr anchor="t"/>
          <a:lstStyle>
            <a:lvl1pPr marL="0" indent="0">
              <a:buNone/>
              <a:defRPr sz="4693"/>
            </a:lvl1pPr>
            <a:lvl2pPr marL="670575" indent="0">
              <a:buNone/>
              <a:defRPr sz="4107"/>
            </a:lvl2pPr>
            <a:lvl3pPr marL="1341150" indent="0">
              <a:buNone/>
              <a:defRPr sz="3520"/>
            </a:lvl3pPr>
            <a:lvl4pPr marL="2011726" indent="0">
              <a:buNone/>
              <a:defRPr sz="2933"/>
            </a:lvl4pPr>
            <a:lvl5pPr marL="2682301" indent="0">
              <a:buNone/>
              <a:defRPr sz="2933"/>
            </a:lvl5pPr>
            <a:lvl6pPr marL="3352876" indent="0">
              <a:buNone/>
              <a:defRPr sz="2933"/>
            </a:lvl6pPr>
            <a:lvl7pPr marL="4023451" indent="0">
              <a:buNone/>
              <a:defRPr sz="2933"/>
            </a:lvl7pPr>
            <a:lvl8pPr marL="4694027" indent="0">
              <a:buNone/>
              <a:defRPr sz="2933"/>
            </a:lvl8pPr>
            <a:lvl9pPr marL="5364602" indent="0">
              <a:buNone/>
              <a:defRPr sz="29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1690" y="3017520"/>
            <a:ext cx="5767281" cy="5590329"/>
          </a:xfrm>
        </p:spPr>
        <p:txBody>
          <a:bodyPr/>
          <a:lstStyle>
            <a:lvl1pPr marL="0" indent="0">
              <a:buNone/>
              <a:defRPr sz="2347"/>
            </a:lvl1pPr>
            <a:lvl2pPr marL="670575" indent="0">
              <a:buNone/>
              <a:defRPr sz="2053"/>
            </a:lvl2pPr>
            <a:lvl3pPr marL="1341150" indent="0">
              <a:buNone/>
              <a:defRPr sz="1760"/>
            </a:lvl3pPr>
            <a:lvl4pPr marL="2011726" indent="0">
              <a:buNone/>
              <a:defRPr sz="1467"/>
            </a:lvl4pPr>
            <a:lvl5pPr marL="2682301" indent="0">
              <a:buNone/>
              <a:defRPr sz="1467"/>
            </a:lvl5pPr>
            <a:lvl6pPr marL="3352876" indent="0">
              <a:buNone/>
              <a:defRPr sz="1467"/>
            </a:lvl6pPr>
            <a:lvl7pPr marL="4023451" indent="0">
              <a:buNone/>
              <a:defRPr sz="1467"/>
            </a:lvl7pPr>
            <a:lvl8pPr marL="4694027" indent="0">
              <a:buNone/>
              <a:defRPr sz="1467"/>
            </a:lvl8pPr>
            <a:lvl9pPr marL="5364602" indent="0">
              <a:buNone/>
              <a:defRPr sz="14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4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29360" y="535517"/>
            <a:ext cx="1542288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360" y="2677584"/>
            <a:ext cx="1542288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29360" y="9322647"/>
            <a:ext cx="40233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A6FF5-57DE-4F7B-BC1A-AE09228B9499}" type="datetimeFigureOut">
              <a:rPr lang="en-US" smtClean="0"/>
              <a:t>11/14/2022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23280" y="9322647"/>
            <a:ext cx="603504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628880" y="9322647"/>
            <a:ext cx="40233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2B788-280A-4AE3-B59F-AF692788ED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163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341150" rtl="0" eaLnBrk="1" latinLnBrk="0" hangingPunct="1">
        <a:lnSpc>
          <a:spcPct val="90000"/>
        </a:lnSpc>
        <a:spcBef>
          <a:spcPct val="0"/>
        </a:spcBef>
        <a:buNone/>
        <a:defRPr sz="64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5288" indent="-335288" algn="l" defTabSz="1341150" rtl="0" eaLnBrk="1" latinLnBrk="0" hangingPunct="1">
        <a:lnSpc>
          <a:spcPct val="90000"/>
        </a:lnSpc>
        <a:spcBef>
          <a:spcPts val="1467"/>
        </a:spcBef>
        <a:buFont typeface="Arial" panose="020B0604020202020204" pitchFamily="34" charset="0"/>
        <a:buChar char="•"/>
        <a:defRPr sz="4107" kern="1200">
          <a:solidFill>
            <a:schemeClr val="tx1"/>
          </a:solidFill>
          <a:latin typeface="+mn-lt"/>
          <a:ea typeface="+mn-ea"/>
          <a:cs typeface="+mn-cs"/>
        </a:defRPr>
      </a:lvl1pPr>
      <a:lvl2pPr marL="100586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3520" kern="1200">
          <a:solidFill>
            <a:schemeClr val="tx1"/>
          </a:solidFill>
          <a:latin typeface="+mn-lt"/>
          <a:ea typeface="+mn-ea"/>
          <a:cs typeface="+mn-cs"/>
        </a:defRPr>
      </a:lvl2pPr>
      <a:lvl3pPr marL="1676438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+mn-lt"/>
          <a:ea typeface="+mn-ea"/>
          <a:cs typeface="+mn-cs"/>
        </a:defRPr>
      </a:lvl3pPr>
      <a:lvl4pPr marL="2347013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301758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68816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358739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5029314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699890" indent="-335288" algn="l" defTabSz="1341150" rtl="0" eaLnBrk="1" latinLnBrk="0" hangingPunct="1">
        <a:lnSpc>
          <a:spcPct val="90000"/>
        </a:lnSpc>
        <a:spcBef>
          <a:spcPts val="733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70575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341150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3pPr>
      <a:lvl4pPr marL="201172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68230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76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4023451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694027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364602" algn="l" defTabSz="1341150" rtl="0" eaLnBrk="1" latinLnBrk="0" hangingPunct="1"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8.emf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5" Type="http://schemas.openxmlformats.org/officeDocument/2006/relationships/image" Target="../media/image2.emf"/><Relationship Id="rId15" Type="http://schemas.openxmlformats.org/officeDocument/2006/relationships/image" Target="../media/image7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Relationship Id="rId1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5B38B6-2F46-D588-B827-ADFBF0EEDF9A}"/>
              </a:ext>
            </a:extLst>
          </p:cNvPr>
          <p:cNvSpPr txBox="1"/>
          <p:nvPr/>
        </p:nvSpPr>
        <p:spPr>
          <a:xfrm>
            <a:off x="3257933" y="7899630"/>
            <a:ext cx="1785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Time (weeks)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A01B3FA-0D68-3844-5D79-739B5BEA5D85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5043469" y="8060469"/>
            <a:ext cx="10156172" cy="843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7701E91-9584-5C18-622A-4B65CD1E0E50}"/>
              </a:ext>
            </a:extLst>
          </p:cNvPr>
          <p:cNvSpPr txBox="1"/>
          <p:nvPr/>
        </p:nvSpPr>
        <p:spPr>
          <a:xfrm rot="16200000">
            <a:off x="2129305" y="7006718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DFS</a:t>
            </a:r>
            <a:endParaRPr lang="en-A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B88EF84-2703-D47D-9265-DAE54E5275E4}"/>
              </a:ext>
            </a:extLst>
          </p:cNvPr>
          <p:cNvCxnSpPr>
            <a:cxnSpLocks/>
          </p:cNvCxnSpPr>
          <p:nvPr/>
        </p:nvCxnSpPr>
        <p:spPr>
          <a:xfrm flipV="1">
            <a:off x="2581529" y="2845696"/>
            <a:ext cx="0" cy="385486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37CB6DA-ED2D-9710-F54C-5E5155056B93}"/>
              </a:ext>
            </a:extLst>
          </p:cNvPr>
          <p:cNvSpPr txBox="1"/>
          <p:nvPr/>
        </p:nvSpPr>
        <p:spPr>
          <a:xfrm>
            <a:off x="7905673" y="350801"/>
            <a:ext cx="2464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Gated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US" sz="2000" b="1" dirty="0">
                <a:solidFill>
                  <a:srgbClr val="FF0000"/>
                </a:solidFill>
              </a:rPr>
              <a:t> CD3</a:t>
            </a:r>
            <a:r>
              <a:rPr lang="en-US" sz="2000" b="1" baseline="30000" dirty="0">
                <a:solidFill>
                  <a:srgbClr val="FF0000"/>
                </a:solidFill>
              </a:rPr>
              <a:t>-</a:t>
            </a:r>
            <a:r>
              <a:rPr lang="en-US" sz="2000" b="1" dirty="0">
                <a:solidFill>
                  <a:srgbClr val="FF0000"/>
                </a:solidFill>
              </a:rPr>
              <a:t>CD56</a:t>
            </a:r>
            <a:r>
              <a:rPr lang="en-US" sz="2000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9" name="Rounded Rectangle 7">
            <a:extLst>
              <a:ext uri="{FF2B5EF4-FFF2-40B4-BE49-F238E27FC236}">
                <a16:creationId xmlns:a16="http://schemas.microsoft.com/office/drawing/2014/main" id="{34A641E7-F2F0-28A9-5D35-A828833F4F39}"/>
              </a:ext>
            </a:extLst>
          </p:cNvPr>
          <p:cNvSpPr/>
          <p:nvPr/>
        </p:nvSpPr>
        <p:spPr>
          <a:xfrm>
            <a:off x="7856113" y="276338"/>
            <a:ext cx="2513696" cy="518260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4F3E38B2-5EB8-5326-EF90-5AB1A221B8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8055417"/>
              </p:ext>
            </p:extLst>
          </p:nvPr>
        </p:nvGraphicFramePr>
        <p:xfrm>
          <a:off x="2965450" y="2805113"/>
          <a:ext cx="259715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4159992" imgH="2720230" progId="Prism9.Document">
                  <p:embed/>
                </p:oleObj>
              </mc:Choice>
              <mc:Fallback>
                <p:oleObj name="Prism 9" r:id="rId2" imgW="4159992" imgH="2720230" progId="Prism9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965450" y="2805113"/>
                        <a:ext cx="2597150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F47B7BC-6345-6ED4-DABA-A3908F32A6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576031"/>
              </p:ext>
            </p:extLst>
          </p:nvPr>
        </p:nvGraphicFramePr>
        <p:xfrm>
          <a:off x="6396038" y="2805113"/>
          <a:ext cx="259873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4" imgW="4159992" imgH="2720230" progId="Prism9.Document">
                  <p:embed/>
                </p:oleObj>
              </mc:Choice>
              <mc:Fallback>
                <p:oleObj name="Prism 9" r:id="rId4" imgW="4159992" imgH="2720230" progId="Prism9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96038" y="2805113"/>
                        <a:ext cx="2598737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FC105AF-9E4B-6DFB-ECB5-B49AA49B5A22}"/>
              </a:ext>
            </a:extLst>
          </p:cNvPr>
          <p:cNvSpPr txBox="1"/>
          <p:nvPr/>
        </p:nvSpPr>
        <p:spPr>
          <a:xfrm>
            <a:off x="4027171" y="2615219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P= 0.836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9E2E52-F109-737F-DDC8-B0781482E0C6}"/>
              </a:ext>
            </a:extLst>
          </p:cNvPr>
          <p:cNvSpPr txBox="1"/>
          <p:nvPr/>
        </p:nvSpPr>
        <p:spPr>
          <a:xfrm>
            <a:off x="7599898" y="2769418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P= 0.665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BCCB5E1-D2BF-C85C-5045-9C005E830962}"/>
              </a:ext>
            </a:extLst>
          </p:cNvPr>
          <p:cNvSpPr txBox="1"/>
          <p:nvPr/>
        </p:nvSpPr>
        <p:spPr>
          <a:xfrm>
            <a:off x="4961121" y="2406734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PD-1</a:t>
            </a:r>
            <a:r>
              <a:rPr lang="en-US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TIM-3</a:t>
            </a:r>
            <a:r>
              <a:rPr lang="en-US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graphicFrame>
        <p:nvGraphicFramePr>
          <p:cNvPr id="16" name="Object 15">
            <a:extLst>
              <a:ext uri="{FF2B5EF4-FFF2-40B4-BE49-F238E27FC236}">
                <a16:creationId xmlns:a16="http://schemas.microsoft.com/office/drawing/2014/main" id="{4A174D86-AE8A-4C87-18E8-FAFED4C7EC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1236711"/>
              </p:ext>
            </p:extLst>
          </p:nvPr>
        </p:nvGraphicFramePr>
        <p:xfrm>
          <a:off x="3041650" y="5918200"/>
          <a:ext cx="2597150" cy="183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6" imgW="4159992" imgH="2720230" progId="Prism9.Document">
                  <p:embed/>
                </p:oleObj>
              </mc:Choice>
              <mc:Fallback>
                <p:oleObj name="Prism 9" r:id="rId6" imgW="4159992" imgH="2720230" progId="Prism9.Document">
                  <p:embed/>
                  <p:pic>
                    <p:nvPicPr>
                      <p:cNvPr id="28" name="Object 27">
                        <a:extLst>
                          <a:ext uri="{FF2B5EF4-FFF2-40B4-BE49-F238E27FC236}">
                            <a16:creationId xmlns:a16="http://schemas.microsoft.com/office/drawing/2014/main" id="{77372EFC-DF1A-4CCD-A19E-C7B3BD635BD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41650" y="5918200"/>
                        <a:ext cx="2597150" cy="1835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5151C044-BE05-67DF-579D-44E7D655E6FC}"/>
              </a:ext>
            </a:extLst>
          </p:cNvPr>
          <p:cNvSpPr txBox="1"/>
          <p:nvPr/>
        </p:nvSpPr>
        <p:spPr>
          <a:xfrm>
            <a:off x="4940856" y="5457996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PD-1</a:t>
            </a:r>
            <a:r>
              <a:rPr lang="en-US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TIGIT</a:t>
            </a:r>
            <a:r>
              <a:rPr lang="en-US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D24B01-15A6-D1B2-08A9-3DE6B0E15625}"/>
              </a:ext>
            </a:extLst>
          </p:cNvPr>
          <p:cNvSpPr txBox="1"/>
          <p:nvPr/>
        </p:nvSpPr>
        <p:spPr>
          <a:xfrm>
            <a:off x="3873162" y="5884514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P= 0.765</a:t>
            </a: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D97B7566-1DA7-68F1-A864-39A6ADA69D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1016249"/>
              </p:ext>
            </p:extLst>
          </p:nvPr>
        </p:nvGraphicFramePr>
        <p:xfrm>
          <a:off x="6396038" y="5921375"/>
          <a:ext cx="259873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8" imgW="4159992" imgH="2720230" progId="Prism9.Document">
                  <p:embed/>
                </p:oleObj>
              </mc:Choice>
              <mc:Fallback>
                <p:oleObj name="Prism 9" r:id="rId8" imgW="4159992" imgH="2720230" progId="Prism9.Document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396038" y="5921375"/>
                        <a:ext cx="2598737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4DE77B5C-F57E-A8A6-E828-F2EA8385AE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8119618"/>
              </p:ext>
            </p:extLst>
          </p:nvPr>
        </p:nvGraphicFramePr>
        <p:xfrm>
          <a:off x="9231313" y="2805113"/>
          <a:ext cx="2600325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0" imgW="4159992" imgH="2720230" progId="Prism9.Document">
                  <p:embed/>
                </p:oleObj>
              </mc:Choice>
              <mc:Fallback>
                <p:oleObj name="Prism 9" r:id="rId10" imgW="4159992" imgH="2720230" progId="Prism9.Document">
                  <p:embed/>
                  <p:pic>
                    <p:nvPicPr>
                      <p:cNvPr id="37" name="Object 36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231313" y="2805113"/>
                        <a:ext cx="2600325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3D35195B-9521-5D35-3821-9F512E1D55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211268"/>
              </p:ext>
            </p:extLst>
          </p:nvPr>
        </p:nvGraphicFramePr>
        <p:xfrm>
          <a:off x="12665075" y="2805113"/>
          <a:ext cx="259715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2" imgW="4159992" imgH="2720230" progId="Prism9.Document">
                  <p:embed/>
                </p:oleObj>
              </mc:Choice>
              <mc:Fallback>
                <p:oleObj name="Prism 9" r:id="rId12" imgW="4159992" imgH="2720230" progId="Prism9.Document">
                  <p:embed/>
                  <p:pic>
                    <p:nvPicPr>
                      <p:cNvPr id="40" name="Object 39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2665075" y="2805113"/>
                        <a:ext cx="2597150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EBA64E73-4FF9-CADF-3103-45EA1FF996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958765"/>
              </p:ext>
            </p:extLst>
          </p:nvPr>
        </p:nvGraphicFramePr>
        <p:xfrm>
          <a:off x="9231313" y="5921375"/>
          <a:ext cx="2600325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4" imgW="4159992" imgH="2720230" progId="Prism9.Document">
                  <p:embed/>
                </p:oleObj>
              </mc:Choice>
              <mc:Fallback>
                <p:oleObj name="Prism 9" r:id="rId14" imgW="4159992" imgH="2720230" progId="Prism9.Document">
                  <p:embed/>
                  <p:pic>
                    <p:nvPicPr>
                      <p:cNvPr id="44" name="Object 43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231313" y="5921375"/>
                        <a:ext cx="2600325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D1B5AC72-429B-0BEE-F648-2F1A5812AE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4503547"/>
              </p:ext>
            </p:extLst>
          </p:nvPr>
        </p:nvGraphicFramePr>
        <p:xfrm>
          <a:off x="12665075" y="5921375"/>
          <a:ext cx="2597150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16" imgW="4159992" imgH="2720230" progId="Prism9.Document">
                  <p:embed/>
                </p:oleObj>
              </mc:Choice>
              <mc:Fallback>
                <p:oleObj name="Prism 9" r:id="rId16" imgW="4159992" imgH="2720230" progId="Prism9.Document">
                  <p:embed/>
                  <p:pic>
                    <p:nvPicPr>
                      <p:cNvPr id="48" name="Object 47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2665075" y="5921375"/>
                        <a:ext cx="2597150" cy="182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52BA1D69-81FB-1B0B-1F26-EA5A9CCB0B87}"/>
              </a:ext>
            </a:extLst>
          </p:cNvPr>
          <p:cNvSpPr txBox="1"/>
          <p:nvPr/>
        </p:nvSpPr>
        <p:spPr>
          <a:xfrm>
            <a:off x="7371909" y="5931094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P= 0.851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63B81A-1E48-12ED-3881-5E25A5FF9C99}"/>
              </a:ext>
            </a:extLst>
          </p:cNvPr>
          <p:cNvSpPr txBox="1"/>
          <p:nvPr/>
        </p:nvSpPr>
        <p:spPr>
          <a:xfrm>
            <a:off x="13706682" y="2845696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P= 0.313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281479-9440-BFD1-C43B-372799E9AA44}"/>
              </a:ext>
            </a:extLst>
          </p:cNvPr>
          <p:cNvSpPr txBox="1"/>
          <p:nvPr/>
        </p:nvSpPr>
        <p:spPr>
          <a:xfrm>
            <a:off x="13609814" y="6063074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P= 0.788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5217F6-2445-BDF7-EBB5-08981DD6CA7A}"/>
              </a:ext>
            </a:extLst>
          </p:cNvPr>
          <p:cNvSpPr txBox="1"/>
          <p:nvPr/>
        </p:nvSpPr>
        <p:spPr>
          <a:xfrm>
            <a:off x="10079538" y="6083678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P= 0.745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C5B2C9F-3779-A8D8-0C4F-D7023F2346BE}"/>
              </a:ext>
            </a:extLst>
          </p:cNvPr>
          <p:cNvSpPr txBox="1"/>
          <p:nvPr/>
        </p:nvSpPr>
        <p:spPr>
          <a:xfrm>
            <a:off x="10102913" y="2806435"/>
            <a:ext cx="906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P= 0.765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1ED1BBE-EFD2-E9D4-EA6B-3CBA47631BF1}"/>
              </a:ext>
            </a:extLst>
          </p:cNvPr>
          <p:cNvSpPr txBox="1"/>
          <p:nvPr/>
        </p:nvSpPr>
        <p:spPr>
          <a:xfrm>
            <a:off x="11251045" y="229949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PD-1</a:t>
            </a:r>
            <a:r>
              <a:rPr lang="en-US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ICOS</a:t>
            </a:r>
            <a:r>
              <a:rPr lang="en-US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1D90EEA-023F-8825-B489-53D6F4BF7AD5}"/>
              </a:ext>
            </a:extLst>
          </p:cNvPr>
          <p:cNvSpPr txBox="1"/>
          <p:nvPr/>
        </p:nvSpPr>
        <p:spPr>
          <a:xfrm>
            <a:off x="11217381" y="5605479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PD-1</a:t>
            </a:r>
            <a:r>
              <a:rPr lang="en-US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LAG-3</a:t>
            </a:r>
            <a:r>
              <a:rPr lang="en-US" b="1" baseline="300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7F401B-A712-ED2A-DBB9-7710EFB2C1AE}"/>
              </a:ext>
            </a:extLst>
          </p:cNvPr>
          <p:cNvSpPr txBox="1"/>
          <p:nvPr/>
        </p:nvSpPr>
        <p:spPr>
          <a:xfrm>
            <a:off x="3932945" y="1148315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TILs</a:t>
            </a:r>
          </a:p>
        </p:txBody>
      </p:sp>
      <p:sp>
        <p:nvSpPr>
          <p:cNvPr id="32" name="Rounded Rectangle 48">
            <a:extLst>
              <a:ext uri="{FF2B5EF4-FFF2-40B4-BE49-F238E27FC236}">
                <a16:creationId xmlns:a16="http://schemas.microsoft.com/office/drawing/2014/main" id="{C3F81C74-F25E-6CCA-81F9-07E5BC7D5EF3}"/>
              </a:ext>
            </a:extLst>
          </p:cNvPr>
          <p:cNvSpPr/>
          <p:nvPr/>
        </p:nvSpPr>
        <p:spPr>
          <a:xfrm>
            <a:off x="3619505" y="1148315"/>
            <a:ext cx="1218180" cy="36933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4CAF8F-CF58-8019-A40F-8EC3F2A8B3E3}"/>
              </a:ext>
            </a:extLst>
          </p:cNvPr>
          <p:cNvSpPr txBox="1"/>
          <p:nvPr/>
        </p:nvSpPr>
        <p:spPr>
          <a:xfrm>
            <a:off x="6769478" y="1148315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NILs</a:t>
            </a:r>
          </a:p>
        </p:txBody>
      </p:sp>
      <p:sp>
        <p:nvSpPr>
          <p:cNvPr id="34" name="Rounded Rectangle 50">
            <a:extLst>
              <a:ext uri="{FF2B5EF4-FFF2-40B4-BE49-F238E27FC236}">
                <a16:creationId xmlns:a16="http://schemas.microsoft.com/office/drawing/2014/main" id="{D0158127-39F6-6E69-FCAF-4EBB25FD9F72}"/>
              </a:ext>
            </a:extLst>
          </p:cNvPr>
          <p:cNvSpPr/>
          <p:nvPr/>
        </p:nvSpPr>
        <p:spPr>
          <a:xfrm>
            <a:off x="6456037" y="1148315"/>
            <a:ext cx="1218180" cy="36933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E83D701-00DF-794F-E0DB-63367DF929D2}"/>
              </a:ext>
            </a:extLst>
          </p:cNvPr>
          <p:cNvSpPr txBox="1"/>
          <p:nvPr/>
        </p:nvSpPr>
        <p:spPr>
          <a:xfrm>
            <a:off x="2716550" y="229949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3A5BED7-CBA4-DD3F-6B4D-4CBC7267D09E}"/>
              </a:ext>
            </a:extLst>
          </p:cNvPr>
          <p:cNvSpPr txBox="1"/>
          <p:nvPr/>
        </p:nvSpPr>
        <p:spPr>
          <a:xfrm>
            <a:off x="2714951" y="546715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417D4AD-3306-AA45-B8AA-7EA8BD094194}"/>
              </a:ext>
            </a:extLst>
          </p:cNvPr>
          <p:cNvSpPr txBox="1"/>
          <p:nvPr/>
        </p:nvSpPr>
        <p:spPr>
          <a:xfrm>
            <a:off x="9110153" y="233518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202D30A-3C5C-6D5A-CC3B-136DD8B7D03F}"/>
              </a:ext>
            </a:extLst>
          </p:cNvPr>
          <p:cNvSpPr txBox="1"/>
          <p:nvPr/>
        </p:nvSpPr>
        <p:spPr>
          <a:xfrm>
            <a:off x="9110153" y="546715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9517AE-9DB2-279B-6AB8-7B4C972F8017}"/>
              </a:ext>
            </a:extLst>
          </p:cNvPr>
          <p:cNvSpPr txBox="1"/>
          <p:nvPr/>
        </p:nvSpPr>
        <p:spPr>
          <a:xfrm>
            <a:off x="10069756" y="1170073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TILs</a:t>
            </a:r>
          </a:p>
        </p:txBody>
      </p:sp>
      <p:sp>
        <p:nvSpPr>
          <p:cNvPr id="3" name="Rounded Rectangle 74">
            <a:extLst>
              <a:ext uri="{FF2B5EF4-FFF2-40B4-BE49-F238E27FC236}">
                <a16:creationId xmlns:a16="http://schemas.microsoft.com/office/drawing/2014/main" id="{124DDE56-3D53-B3F4-44A9-C93FC5D87AB7}"/>
              </a:ext>
            </a:extLst>
          </p:cNvPr>
          <p:cNvSpPr/>
          <p:nvPr/>
        </p:nvSpPr>
        <p:spPr>
          <a:xfrm>
            <a:off x="9776269" y="1170074"/>
            <a:ext cx="1218180" cy="36933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2A73E36-F0A9-3C27-F01A-4C7DA80F3EAE}"/>
              </a:ext>
            </a:extLst>
          </p:cNvPr>
          <p:cNvSpPr txBox="1"/>
          <p:nvPr/>
        </p:nvSpPr>
        <p:spPr>
          <a:xfrm>
            <a:off x="13142879" y="1170073"/>
            <a:ext cx="740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NILs</a:t>
            </a:r>
          </a:p>
        </p:txBody>
      </p:sp>
      <p:sp>
        <p:nvSpPr>
          <p:cNvPr id="40" name="Rounded Rectangle 76">
            <a:extLst>
              <a:ext uri="{FF2B5EF4-FFF2-40B4-BE49-F238E27FC236}">
                <a16:creationId xmlns:a16="http://schemas.microsoft.com/office/drawing/2014/main" id="{A4038ED9-A607-F54E-AE44-60555EACE48D}"/>
              </a:ext>
            </a:extLst>
          </p:cNvPr>
          <p:cNvSpPr/>
          <p:nvPr/>
        </p:nvSpPr>
        <p:spPr>
          <a:xfrm>
            <a:off x="12863359" y="1148315"/>
            <a:ext cx="1218180" cy="369332"/>
          </a:xfrm>
          <a:prstGeom prst="round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EF8AED3-51DD-9C9E-FC7B-327EF0135BA7}"/>
              </a:ext>
            </a:extLst>
          </p:cNvPr>
          <p:cNvSpPr txBox="1"/>
          <p:nvPr/>
        </p:nvSpPr>
        <p:spPr>
          <a:xfrm>
            <a:off x="9840556" y="3616922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n= 23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n= 22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62B5022-716A-6FE7-9DF7-2BDF7B995900}"/>
              </a:ext>
            </a:extLst>
          </p:cNvPr>
          <p:cNvSpPr txBox="1"/>
          <p:nvPr/>
        </p:nvSpPr>
        <p:spPr>
          <a:xfrm>
            <a:off x="9803109" y="6871544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n= 23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n= 22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D4D5441-A915-8A7A-58C6-9F4E5B69A3ED}"/>
              </a:ext>
            </a:extLst>
          </p:cNvPr>
          <p:cNvSpPr txBox="1"/>
          <p:nvPr/>
        </p:nvSpPr>
        <p:spPr>
          <a:xfrm>
            <a:off x="13196573" y="3616922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n= 23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n= 22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7462A1-3AC5-C73D-F250-451ED32A2696}"/>
              </a:ext>
            </a:extLst>
          </p:cNvPr>
          <p:cNvSpPr txBox="1"/>
          <p:nvPr/>
        </p:nvSpPr>
        <p:spPr>
          <a:xfrm>
            <a:off x="13142882" y="6871544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n= 23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n= 22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EFF31C6-50CE-1BC3-973E-D6828BBBC2CE}"/>
              </a:ext>
            </a:extLst>
          </p:cNvPr>
          <p:cNvSpPr txBox="1"/>
          <p:nvPr/>
        </p:nvSpPr>
        <p:spPr>
          <a:xfrm>
            <a:off x="3537914" y="3594053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n= 23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n= 22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19C47B4-95BC-1F9F-343D-9A7DF08F9113}"/>
              </a:ext>
            </a:extLst>
          </p:cNvPr>
          <p:cNvSpPr txBox="1"/>
          <p:nvPr/>
        </p:nvSpPr>
        <p:spPr>
          <a:xfrm>
            <a:off x="3500468" y="6848678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n= 23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n= 22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C469F8E-8FDF-0469-AF7A-2A5DA26D619C}"/>
              </a:ext>
            </a:extLst>
          </p:cNvPr>
          <p:cNvSpPr txBox="1"/>
          <p:nvPr/>
        </p:nvSpPr>
        <p:spPr>
          <a:xfrm>
            <a:off x="6893932" y="3594053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n= 23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n= 22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DDB10A7-8C42-A257-634D-417CADB488B8}"/>
              </a:ext>
            </a:extLst>
          </p:cNvPr>
          <p:cNvSpPr txBox="1"/>
          <p:nvPr/>
        </p:nvSpPr>
        <p:spPr>
          <a:xfrm>
            <a:off x="6840240" y="6848678"/>
            <a:ext cx="591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n= 23</a:t>
            </a:r>
          </a:p>
          <a:p>
            <a:r>
              <a:rPr lang="en-US" sz="1400" dirty="0">
                <a:solidFill>
                  <a:srgbClr val="FF0000"/>
                </a:solidFill>
              </a:rPr>
              <a:t>n= 22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F29A639-B5B1-29F7-2AB1-4BF3EFA4DAE0}"/>
              </a:ext>
            </a:extLst>
          </p:cNvPr>
          <p:cNvSpPr txBox="1"/>
          <p:nvPr/>
        </p:nvSpPr>
        <p:spPr>
          <a:xfrm>
            <a:off x="15213409" y="1461496"/>
            <a:ext cx="5761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Low</a:t>
            </a:r>
            <a:endParaRPr lang="en-AU" sz="28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4AE8DF7-D3C0-6DA1-36BD-81EC492E564E}"/>
              </a:ext>
            </a:extLst>
          </p:cNvPr>
          <p:cNvCxnSpPr>
            <a:cxnSpLocks/>
          </p:cNvCxnSpPr>
          <p:nvPr/>
        </p:nvCxnSpPr>
        <p:spPr>
          <a:xfrm>
            <a:off x="15007713" y="1650833"/>
            <a:ext cx="249363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D406F35-36AC-21CB-ED24-9485E64F03DD}"/>
              </a:ext>
            </a:extLst>
          </p:cNvPr>
          <p:cNvCxnSpPr/>
          <p:nvPr/>
        </p:nvCxnSpPr>
        <p:spPr>
          <a:xfrm>
            <a:off x="15134707" y="1590719"/>
            <a:ext cx="0" cy="4932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688C985B-6789-F4C7-0C0A-74B74980ED56}"/>
              </a:ext>
            </a:extLst>
          </p:cNvPr>
          <p:cNvSpPr txBox="1"/>
          <p:nvPr/>
        </p:nvSpPr>
        <p:spPr>
          <a:xfrm>
            <a:off x="15242948" y="1678907"/>
            <a:ext cx="5767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High</a:t>
            </a:r>
            <a:endParaRPr lang="en-A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DCC7E53-196A-D41E-FF5C-FF847EF5FEFE}"/>
              </a:ext>
            </a:extLst>
          </p:cNvPr>
          <p:cNvCxnSpPr/>
          <p:nvPr/>
        </p:nvCxnSpPr>
        <p:spPr>
          <a:xfrm>
            <a:off x="15134878" y="1796280"/>
            <a:ext cx="0" cy="493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3BFA2C64-0C6C-2B59-8A56-588071C2BDE2}"/>
              </a:ext>
            </a:extLst>
          </p:cNvPr>
          <p:cNvCxnSpPr>
            <a:cxnSpLocks/>
          </p:cNvCxnSpPr>
          <p:nvPr/>
        </p:nvCxnSpPr>
        <p:spPr>
          <a:xfrm>
            <a:off x="14999769" y="1849703"/>
            <a:ext cx="24936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8338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6215</TotalTime>
  <Words>108</Words>
  <Application>Microsoft Office PowerPoint</Application>
  <PresentationFormat>Custom</PresentationFormat>
  <Paragraphs>41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MHM8160506</cp:lastModifiedBy>
  <cp:revision>247</cp:revision>
  <dcterms:created xsi:type="dcterms:W3CDTF">2022-07-04T05:42:09Z</dcterms:created>
  <dcterms:modified xsi:type="dcterms:W3CDTF">2022-11-14T11:30:59Z</dcterms:modified>
</cp:coreProperties>
</file>