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7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8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2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5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0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8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2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7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39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3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4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D5462-0883-4C28-A208-48354B1F67CD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0A998-AD6D-459C-860D-01B911FA0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9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07EE86A-5858-835F-64B5-8C3CD37E39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013879"/>
              </p:ext>
            </p:extLst>
          </p:nvPr>
        </p:nvGraphicFramePr>
        <p:xfrm>
          <a:off x="1644056" y="1786074"/>
          <a:ext cx="203555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576506" imgH="3410276" progId="Prism9.Document">
                  <p:embed/>
                </p:oleObj>
              </mc:Choice>
              <mc:Fallback>
                <p:oleObj name="Prism 9" r:id="rId2" imgW="3576506" imgH="3410276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07EE86A-5858-835F-64B5-8C3CD37E3929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44056" y="1786074"/>
                        <a:ext cx="2035553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A8CD106-1A21-8EAB-814E-66737666D6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411373"/>
              </p:ext>
            </p:extLst>
          </p:nvPr>
        </p:nvGraphicFramePr>
        <p:xfrm>
          <a:off x="1669354" y="5160708"/>
          <a:ext cx="189171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3585505" imgH="3247214" progId="Prism9.Document">
                  <p:embed/>
                </p:oleObj>
              </mc:Choice>
              <mc:Fallback>
                <p:oleObj name="Prism 9" r:id="rId4" imgW="3585505" imgH="3247214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A8CD106-1A21-8EAB-814E-66737666D6C7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69354" y="5160708"/>
                        <a:ext cx="1891719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A423965-1D4F-C1A6-7D38-0B2391BBFD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295049"/>
              </p:ext>
            </p:extLst>
          </p:nvPr>
        </p:nvGraphicFramePr>
        <p:xfrm>
          <a:off x="4359660" y="4405767"/>
          <a:ext cx="1891718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2953065" imgH="3079832" progId="Prism9.Document">
                  <p:embed/>
                </p:oleObj>
              </mc:Choice>
              <mc:Fallback>
                <p:oleObj name="Prism 9" r:id="rId6" imgW="2953065" imgH="3079832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A423965-1D4F-C1A6-7D38-0B2391BBFDC9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59660" y="4405767"/>
                        <a:ext cx="1891718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B571704B-DBA2-82C3-FA17-FBA83147E4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325612"/>
              </p:ext>
            </p:extLst>
          </p:nvPr>
        </p:nvGraphicFramePr>
        <p:xfrm>
          <a:off x="4359660" y="2540091"/>
          <a:ext cx="18288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2972862" imgH="3058234" progId="Prism9.Document">
                  <p:embed/>
                </p:oleObj>
              </mc:Choice>
              <mc:Fallback>
                <p:oleObj name="Prism 9" r:id="rId8" imgW="2972862" imgH="3058234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B571704B-DBA2-82C3-FA17-FBA83147E45D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59660" y="2540091"/>
                        <a:ext cx="182880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39869FC-A170-A505-25F5-E1F0AE4632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545023"/>
              </p:ext>
            </p:extLst>
          </p:nvPr>
        </p:nvGraphicFramePr>
        <p:xfrm>
          <a:off x="1669354" y="3484959"/>
          <a:ext cx="1891721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0" imgW="3596303" imgH="3247214" progId="Prism9.Document">
                  <p:embed/>
                </p:oleObj>
              </mc:Choice>
              <mc:Fallback>
                <p:oleObj name="Prism 9" r:id="rId10" imgW="3596303" imgH="3247214" progId="Prism9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F39869FC-A170-A505-25F5-E1F0AE46320B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69354" y="3484959"/>
                        <a:ext cx="1891721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41E65CD-CCDE-7BE7-8515-911559F7064E}"/>
              </a:ext>
            </a:extLst>
          </p:cNvPr>
          <p:cNvSpPr txBox="1"/>
          <p:nvPr/>
        </p:nvSpPr>
        <p:spPr>
          <a:xfrm>
            <a:off x="2098444" y="6396816"/>
            <a:ext cx="471604" cy="218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8" b="1" dirty="0">
                <a:latin typeface="Arial" panose="020B0604020202020204" pitchFamily="34" charset="0"/>
                <a:cs typeface="Arial" panose="020B0604020202020204" pitchFamily="34" charset="0"/>
              </a:rPr>
              <a:t>MSI-L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C5B3EE-0B68-4225-1400-8C0C46B18233}"/>
              </a:ext>
            </a:extLst>
          </p:cNvPr>
          <p:cNvSpPr txBox="1"/>
          <p:nvPr/>
        </p:nvSpPr>
        <p:spPr>
          <a:xfrm>
            <a:off x="2590024" y="6396816"/>
            <a:ext cx="482824" cy="218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8" b="1" dirty="0">
                <a:latin typeface="Arial" panose="020B0604020202020204" pitchFamily="34" charset="0"/>
                <a:cs typeface="Arial" panose="020B0604020202020204" pitchFamily="34" charset="0"/>
              </a:rPr>
              <a:t>MSI-H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7F0731-70AF-17FA-9904-D250560EAF50}"/>
              </a:ext>
            </a:extLst>
          </p:cNvPr>
          <p:cNvSpPr txBox="1"/>
          <p:nvPr/>
        </p:nvSpPr>
        <p:spPr>
          <a:xfrm>
            <a:off x="4785020" y="5668038"/>
            <a:ext cx="471604" cy="218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8" b="1" dirty="0">
                <a:latin typeface="Arial" panose="020B0604020202020204" pitchFamily="34" charset="0"/>
                <a:cs typeface="Arial" panose="020B0604020202020204" pitchFamily="34" charset="0"/>
              </a:rPr>
              <a:t>MSI-L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75491E-B9BA-C10F-39A2-20AE859645EE}"/>
              </a:ext>
            </a:extLst>
          </p:cNvPr>
          <p:cNvSpPr txBox="1"/>
          <p:nvPr/>
        </p:nvSpPr>
        <p:spPr>
          <a:xfrm>
            <a:off x="5276600" y="5668038"/>
            <a:ext cx="482824" cy="218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8" b="1" dirty="0">
                <a:latin typeface="Arial" panose="020B0604020202020204" pitchFamily="34" charset="0"/>
                <a:cs typeface="Arial" panose="020B0604020202020204" pitchFamily="34" charset="0"/>
              </a:rPr>
              <a:t>MSI-H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5AC561-AA76-DEAA-E9A4-53C5DDACE8AD}"/>
              </a:ext>
            </a:extLst>
          </p:cNvPr>
          <p:cNvSpPr txBox="1"/>
          <p:nvPr/>
        </p:nvSpPr>
        <p:spPr>
          <a:xfrm>
            <a:off x="3796666" y="928920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TILs</a:t>
            </a:r>
          </a:p>
        </p:txBody>
      </p:sp>
      <p:sp>
        <p:nvSpPr>
          <p:cNvPr id="20" name="Rounded Rectangle 48">
            <a:extLst>
              <a:ext uri="{FF2B5EF4-FFF2-40B4-BE49-F238E27FC236}">
                <a16:creationId xmlns:a16="http://schemas.microsoft.com/office/drawing/2014/main" id="{7845BD5D-E752-852C-09C9-118DF38935DD}"/>
              </a:ext>
            </a:extLst>
          </p:cNvPr>
          <p:cNvSpPr/>
          <p:nvPr/>
        </p:nvSpPr>
        <p:spPr>
          <a:xfrm>
            <a:off x="3758217" y="959363"/>
            <a:ext cx="703927" cy="28986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2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8AC889-08D5-EB55-1B35-FD22F82F8578}"/>
              </a:ext>
            </a:extLst>
          </p:cNvPr>
          <p:cNvSpPr txBox="1"/>
          <p:nvPr/>
        </p:nvSpPr>
        <p:spPr>
          <a:xfrm>
            <a:off x="2252405" y="320827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TIM-3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671A64-1A79-763E-A531-D0FC954535ED}"/>
              </a:ext>
            </a:extLst>
          </p:cNvPr>
          <p:cNvSpPr txBox="1"/>
          <p:nvPr/>
        </p:nvSpPr>
        <p:spPr>
          <a:xfrm>
            <a:off x="2255611" y="4900661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TIGIT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56DD7F-803C-3C80-5D77-03B88FAB58E1}"/>
              </a:ext>
            </a:extLst>
          </p:cNvPr>
          <p:cNvSpPr txBox="1"/>
          <p:nvPr/>
        </p:nvSpPr>
        <p:spPr>
          <a:xfrm>
            <a:off x="4946282" y="2097150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ICOS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3B1BD4-42CE-CF77-B9EC-A7F064369B68}"/>
              </a:ext>
            </a:extLst>
          </p:cNvPr>
          <p:cNvSpPr txBox="1"/>
          <p:nvPr/>
        </p:nvSpPr>
        <p:spPr>
          <a:xfrm>
            <a:off x="4874905" y="4060218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LAG-3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4C5BEB-21E2-886A-A5A0-ACC18A8B1F67}"/>
              </a:ext>
            </a:extLst>
          </p:cNvPr>
          <p:cNvSpPr txBox="1"/>
          <p:nvPr/>
        </p:nvSpPr>
        <p:spPr>
          <a:xfrm>
            <a:off x="2278854" y="137260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E53554-9EEC-21C9-1B1D-A7F3A2973296}"/>
              </a:ext>
            </a:extLst>
          </p:cNvPr>
          <p:cNvSpPr txBox="1"/>
          <p:nvPr/>
        </p:nvSpPr>
        <p:spPr>
          <a:xfrm>
            <a:off x="2234941" y="1677872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P= 0.032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7EA148-349C-9687-142C-43EB252CB305}"/>
              </a:ext>
            </a:extLst>
          </p:cNvPr>
          <p:cNvSpPr txBox="1"/>
          <p:nvPr/>
        </p:nvSpPr>
        <p:spPr>
          <a:xfrm>
            <a:off x="2258985" y="3420673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P= 0.474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EC1E91-152C-EE21-082B-2554D4ADC9F0}"/>
              </a:ext>
            </a:extLst>
          </p:cNvPr>
          <p:cNvSpPr txBox="1"/>
          <p:nvPr/>
        </p:nvSpPr>
        <p:spPr>
          <a:xfrm>
            <a:off x="2240035" y="5160708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P= 0.786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243F65-E988-33A6-DC29-9448B6A95F0C}"/>
              </a:ext>
            </a:extLst>
          </p:cNvPr>
          <p:cNvSpPr txBox="1"/>
          <p:nvPr/>
        </p:nvSpPr>
        <p:spPr>
          <a:xfrm>
            <a:off x="4902958" y="2398392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P= 0.044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7F7F64-3F74-EAFD-AAED-BB0772373698}"/>
              </a:ext>
            </a:extLst>
          </p:cNvPr>
          <p:cNvSpPr txBox="1"/>
          <p:nvPr/>
        </p:nvSpPr>
        <p:spPr>
          <a:xfrm>
            <a:off x="4885394" y="4352445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P= 0.193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C0EC984-EF11-D616-2A36-312E7F85CB42}"/>
              </a:ext>
            </a:extLst>
          </p:cNvPr>
          <p:cNvCxnSpPr/>
          <p:nvPr/>
        </p:nvCxnSpPr>
        <p:spPr>
          <a:xfrm>
            <a:off x="2286356" y="1901080"/>
            <a:ext cx="5486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120560F-99D6-CDAD-D92D-03A05883B31B}"/>
              </a:ext>
            </a:extLst>
          </p:cNvPr>
          <p:cNvCxnSpPr/>
          <p:nvPr/>
        </p:nvCxnSpPr>
        <p:spPr>
          <a:xfrm>
            <a:off x="2310756" y="3640775"/>
            <a:ext cx="5486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F2EF9BF-6EFF-E3F7-1912-DA471ACA8B5D}"/>
              </a:ext>
            </a:extLst>
          </p:cNvPr>
          <p:cNvCxnSpPr/>
          <p:nvPr/>
        </p:nvCxnSpPr>
        <p:spPr>
          <a:xfrm>
            <a:off x="2294252" y="5375889"/>
            <a:ext cx="5486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20793B5-F85A-6A78-5D18-641F09A099E8}"/>
              </a:ext>
            </a:extLst>
          </p:cNvPr>
          <p:cNvCxnSpPr/>
          <p:nvPr/>
        </p:nvCxnSpPr>
        <p:spPr>
          <a:xfrm>
            <a:off x="4966042" y="2629224"/>
            <a:ext cx="5486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AE88DFA-A448-4DFB-61AA-70B6125CB69D}"/>
              </a:ext>
            </a:extLst>
          </p:cNvPr>
          <p:cNvCxnSpPr/>
          <p:nvPr/>
        </p:nvCxnSpPr>
        <p:spPr>
          <a:xfrm>
            <a:off x="4957809" y="4583277"/>
            <a:ext cx="5486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8E5D30D-1E8D-E959-4CB2-33D6EC22D38A}"/>
              </a:ext>
            </a:extLst>
          </p:cNvPr>
          <p:cNvSpPr txBox="1"/>
          <p:nvPr/>
        </p:nvSpPr>
        <p:spPr>
          <a:xfrm>
            <a:off x="1580443" y="151205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9330B5-06C4-FB06-076A-AD8E72DFA4FC}"/>
              </a:ext>
            </a:extLst>
          </p:cNvPr>
          <p:cNvSpPr txBox="1"/>
          <p:nvPr/>
        </p:nvSpPr>
        <p:spPr>
          <a:xfrm>
            <a:off x="1553047" y="321394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A56BC0-01C9-D185-E52E-49FF19C85BC9}"/>
              </a:ext>
            </a:extLst>
          </p:cNvPr>
          <p:cNvSpPr txBox="1"/>
          <p:nvPr/>
        </p:nvSpPr>
        <p:spPr>
          <a:xfrm>
            <a:off x="1567446" y="49314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1C75D-6CB9-53FE-DBC2-03E4FFA68520}"/>
              </a:ext>
            </a:extLst>
          </p:cNvPr>
          <p:cNvSpPr txBox="1"/>
          <p:nvPr/>
        </p:nvSpPr>
        <p:spPr>
          <a:xfrm>
            <a:off x="4005767" y="222311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3B5D65F-BBD5-ADD4-2750-E5296555E6FC}"/>
              </a:ext>
            </a:extLst>
          </p:cNvPr>
          <p:cNvSpPr txBox="1"/>
          <p:nvPr/>
        </p:nvSpPr>
        <p:spPr>
          <a:xfrm>
            <a:off x="4009775" y="414682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3F2A3B-5F22-726B-0416-F61FC3CA49AE}"/>
              </a:ext>
            </a:extLst>
          </p:cNvPr>
          <p:cNvSpPr txBox="1"/>
          <p:nvPr/>
        </p:nvSpPr>
        <p:spPr>
          <a:xfrm rot="16200000">
            <a:off x="976157" y="5591945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Cells (%)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4B9E503-AEE6-7D22-F083-C1C38F5DBB70}"/>
              </a:ext>
            </a:extLst>
          </p:cNvPr>
          <p:cNvCxnSpPr>
            <a:cxnSpLocks/>
          </p:cNvCxnSpPr>
          <p:nvPr/>
        </p:nvCxnSpPr>
        <p:spPr>
          <a:xfrm flipV="1">
            <a:off x="1357991" y="2081973"/>
            <a:ext cx="0" cy="31588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7AA4C65-B3C8-F669-F2EC-ECFACD8BE473}"/>
              </a:ext>
            </a:extLst>
          </p:cNvPr>
          <p:cNvSpPr txBox="1"/>
          <p:nvPr/>
        </p:nvSpPr>
        <p:spPr>
          <a:xfrm rot="16200000">
            <a:off x="3458251" y="5031547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Cells (%)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8F199BC-A669-5042-42BB-E6B5FB3A525D}"/>
              </a:ext>
            </a:extLst>
          </p:cNvPr>
          <p:cNvCxnSpPr>
            <a:cxnSpLocks/>
          </p:cNvCxnSpPr>
          <p:nvPr/>
        </p:nvCxnSpPr>
        <p:spPr>
          <a:xfrm flipV="1">
            <a:off x="3847139" y="2659114"/>
            <a:ext cx="6273" cy="202485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A55D16E-0530-876C-E485-D6AED660466C}"/>
              </a:ext>
            </a:extLst>
          </p:cNvPr>
          <p:cNvSpPr txBox="1"/>
          <p:nvPr/>
        </p:nvSpPr>
        <p:spPr>
          <a:xfrm>
            <a:off x="3051334" y="345302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 on CD3</a:t>
            </a:r>
            <a:r>
              <a:rPr lang="en-US" sz="16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CD56</a:t>
            </a:r>
            <a:r>
              <a:rPr lang="en-US" sz="16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16F6BDE5-C4D4-8FF1-41E2-C8F58C0214B8}"/>
              </a:ext>
            </a:extLst>
          </p:cNvPr>
          <p:cNvSpPr/>
          <p:nvPr/>
        </p:nvSpPr>
        <p:spPr>
          <a:xfrm>
            <a:off x="3001773" y="270839"/>
            <a:ext cx="2170879" cy="42225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41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43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GraphPad Prism 9 Project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MHM8160506</dc:creator>
  <cp:lastModifiedBy>MHM8160506</cp:lastModifiedBy>
  <cp:revision>4</cp:revision>
  <dcterms:created xsi:type="dcterms:W3CDTF">2022-11-14T06:57:54Z</dcterms:created>
  <dcterms:modified xsi:type="dcterms:W3CDTF">2022-11-14T11:19:06Z</dcterms:modified>
</cp:coreProperties>
</file>