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E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23" d="100"/>
          <a:sy n="123" d="100"/>
        </p:scale>
        <p:origin x="-124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47A80-B251-4E51-973C-13E2987C624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5D33-3758-4AB9-A448-28D7EA6F424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213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47A80-B251-4E51-973C-13E2987C624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5D33-3758-4AB9-A448-28D7EA6F424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247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47A80-B251-4E51-973C-13E2987C624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5D33-3758-4AB9-A448-28D7EA6F424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23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47A80-B251-4E51-973C-13E2987C624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5D33-3758-4AB9-A448-28D7EA6F424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098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47A80-B251-4E51-973C-13E2987C624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5D33-3758-4AB9-A448-28D7EA6F424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3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47A80-B251-4E51-973C-13E2987C624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5D33-3758-4AB9-A448-28D7EA6F424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45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47A80-B251-4E51-973C-13E2987C624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5D33-3758-4AB9-A448-28D7EA6F424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185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47A80-B251-4E51-973C-13E2987C624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5D33-3758-4AB9-A448-28D7EA6F424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627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47A80-B251-4E51-973C-13E2987C624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5D33-3758-4AB9-A448-28D7EA6F424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015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47A80-B251-4E51-973C-13E2987C624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5D33-3758-4AB9-A448-28D7EA6F424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189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47A80-B251-4E51-973C-13E2987C624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5D33-3758-4AB9-A448-28D7EA6F424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253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47A80-B251-4E51-973C-13E2987C6240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A5D33-3758-4AB9-A448-28D7EA6F424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332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10" Type="http://schemas.microsoft.com/office/2007/relationships/hdphoto" Target="../media/hdphoto4.wdp"/><Relationship Id="rId4" Type="http://schemas.openxmlformats.org/officeDocument/2006/relationships/image" Target="../media/image5.tif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:\ZIM3_Translab\Claudia Maletzki\Projekte\MLH1 Mausmodell\TVA 053_12 und 02_17\Vakzine II\Nanostring\Auswertungen\AdvAnalysisReport\results\DE\volcano plotNew.Annotationanti.PD.L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96752"/>
            <a:ext cx="2699999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:\ZIM3_Translab\Claudia Maletzki\Projekte\MLH1 Mausmodell\TVA 053_12 und 02_17\Vakzine II\Nanostring\Auswertungen\AdvAnalysisReport\results\DE\volcano plotNew.Annotationcombina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196752"/>
            <a:ext cx="270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:\ZIM3_Translab\Claudia Maletzki\Projekte\MLH1 Mausmodell\TVA 053_12 und 02_17\Vakzine II\Nanostring\Auswertungen\AdvAnalysisReport\results\DE\volcano plotNew.Annotationvaccin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196752"/>
            <a:ext cx="270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107504" y="6237312"/>
            <a:ext cx="2952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437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07504" y="6237312"/>
            <a:ext cx="2952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U:\ZIM3_Translab\Claudia Maletzki\Projekte\MLH1 Mausmodell\TVA 053_12 und 02_17\Vakzine II\therapeutische Vakzine\Immunfluoreszenz\A7450 Allo\2756\PD1_CD8\Image 41_split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U:\ZIM3_Translab\Claudia Maletzki\Projekte\MLH1 Mausmodell\TVA 053_12 und 02_17\Vakzine II\therapeutische Vakzine\Immunfluoreszenz\A7450 Allo\2756\PD1_CD8\Image 45_split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16632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U:\ZIM3_Translab\Claudia Maletzki\Projekte\MLH1 Mausmodell\TVA 053_12 und 02_17\Vakzine II\therapeutische Vakzine\Immunfluoreszenz\A7450 Allo\2756\PD1_CD8\Image 44_split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716" y="116632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7724401" y="2708920"/>
            <a:ext cx="576064" cy="307777"/>
          </a:xfrm>
          <a:prstGeom prst="rect">
            <a:avLst/>
          </a:prstGeom>
          <a:solidFill>
            <a:srgbClr val="27ED27"/>
          </a:solidFill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PD1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7724401" y="3121223"/>
            <a:ext cx="576064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3" name="Picture 5" descr="U:\ZIM3_Translab\Claudia Maletzki\Projekte\MLH1 Mausmodell\TVA 053_12 und 02_17\Vakzine II\therapeutische Vakzine\Immunfluoreszenz\A7450 Allo+anti_PD_L1 2,5mg\2483\CD11b_PD_L1\Image 28_split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429000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U:\ZIM3_Translab\Claudia Maletzki\Projekte\MLH1 Mausmodell\TVA 053_12 und 02_17\Vakzine II\therapeutische Vakzine\Immunfluoreszenz\A7450 Allo+anti_PD_L1 2,5mg\2483\CD11b_PD_L1\Image 29_split.t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381" y="3429000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7065716" y="5228920"/>
            <a:ext cx="746644" cy="307777"/>
          </a:xfrm>
          <a:prstGeom prst="rect">
            <a:avLst/>
          </a:prstGeom>
          <a:solidFill>
            <a:srgbClr val="27ED27"/>
          </a:solidFill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065716" y="5641223"/>
            <a:ext cx="746644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PD-L1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8958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Bildschirmpräsentation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PowerPoint-Präsentation</vt:lpstr>
      <vt:lpstr>PowerPoint-Präsentation</vt:lpstr>
    </vt:vector>
  </TitlesOfParts>
  <Company>UMR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Maletzki, Claudia</dc:creator>
  <cp:lastModifiedBy>Maletzki, Claudia</cp:lastModifiedBy>
  <cp:revision>3</cp:revision>
  <dcterms:created xsi:type="dcterms:W3CDTF">2020-10-01T08:03:55Z</dcterms:created>
  <dcterms:modified xsi:type="dcterms:W3CDTF">2020-10-01T08:21:20Z</dcterms:modified>
</cp:coreProperties>
</file>