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33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90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9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23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114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17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228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747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8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960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29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122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FE484-9866-A54B-B3F2-36EAF39EC792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36864-A539-8645-9461-EE9D7109C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397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383" y="294640"/>
            <a:ext cx="4486304" cy="35720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592" y="351922"/>
            <a:ext cx="4486306" cy="3442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602" y="3466539"/>
            <a:ext cx="4578743" cy="344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453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Předvádění na obrazovce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Knight</dc:creator>
  <cp:lastModifiedBy>Andrea Knight</cp:lastModifiedBy>
  <cp:revision>9</cp:revision>
  <cp:lastPrinted>2022-08-30T15:23:54Z</cp:lastPrinted>
  <dcterms:created xsi:type="dcterms:W3CDTF">2022-08-30T14:44:57Z</dcterms:created>
  <dcterms:modified xsi:type="dcterms:W3CDTF">2022-08-31T07:22:51Z</dcterms:modified>
</cp:coreProperties>
</file>