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5" r:id="rId2"/>
    <p:sldId id="266" r:id="rId3"/>
    <p:sldId id="267" r:id="rId4"/>
    <p:sldId id="268" r:id="rId5"/>
    <p:sldId id="264" r:id="rId6"/>
    <p:sldId id="274" r:id="rId7"/>
    <p:sldId id="258" r:id="rId8"/>
    <p:sldId id="260" r:id="rId9"/>
    <p:sldId id="273" r:id="rId10"/>
    <p:sldId id="262" r:id="rId11"/>
    <p:sldId id="272" r:id="rId12"/>
  </p:sldIdLst>
  <p:sldSz cx="12192000" cy="16256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93" autoAdjust="0"/>
    <p:restoredTop sz="94660"/>
  </p:normalViewPr>
  <p:slideViewPr>
    <p:cSldViewPr snapToGrid="0">
      <p:cViewPr>
        <p:scale>
          <a:sx n="100" d="100"/>
          <a:sy n="100" d="100"/>
        </p:scale>
        <p:origin x="96" y="-51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emf"/><Relationship Id="rId1" Type="http://schemas.openxmlformats.org/officeDocument/2006/relationships/image" Target="../media/image45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47.emf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0.emf"/><Relationship Id="rId2" Type="http://schemas.openxmlformats.org/officeDocument/2006/relationships/image" Target="../media/image49.emf"/><Relationship Id="rId1" Type="http://schemas.openxmlformats.org/officeDocument/2006/relationships/image" Target="../media/image48.e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53.emf"/><Relationship Id="rId2" Type="http://schemas.openxmlformats.org/officeDocument/2006/relationships/image" Target="../media/image52.emf"/><Relationship Id="rId1" Type="http://schemas.openxmlformats.org/officeDocument/2006/relationships/image" Target="../media/image51.emf"/><Relationship Id="rId4" Type="http://schemas.openxmlformats.org/officeDocument/2006/relationships/image" Target="../media/image54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5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5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660416"/>
            <a:ext cx="10363200" cy="5659496"/>
          </a:xfrm>
        </p:spPr>
        <p:txBody>
          <a:bodyPr anchor="b"/>
          <a:lstStyle>
            <a:lvl1pPr algn="ctr"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8538164"/>
            <a:ext cx="9144000" cy="3924769"/>
          </a:xfrm>
        </p:spPr>
        <p:txBody>
          <a:bodyPr/>
          <a:lstStyle>
            <a:lvl1pPr marL="0" indent="0" algn="ctr">
              <a:buNone/>
              <a:defRPr sz="3200"/>
            </a:lvl1pPr>
            <a:lvl2pPr marL="609585" indent="0" algn="ctr">
              <a:buNone/>
              <a:defRPr sz="2667"/>
            </a:lvl2pPr>
            <a:lvl3pPr marL="1219170" indent="0" algn="ctr">
              <a:buNone/>
              <a:defRPr sz="2400"/>
            </a:lvl3pPr>
            <a:lvl4pPr marL="1828754" indent="0" algn="ctr">
              <a:buNone/>
              <a:defRPr sz="2133"/>
            </a:lvl4pPr>
            <a:lvl5pPr marL="2438339" indent="0" algn="ctr">
              <a:buNone/>
              <a:defRPr sz="2133"/>
            </a:lvl5pPr>
            <a:lvl6pPr marL="3047924" indent="0" algn="ctr">
              <a:buNone/>
              <a:defRPr sz="2133"/>
            </a:lvl6pPr>
            <a:lvl7pPr marL="3657509" indent="0" algn="ctr">
              <a:buNone/>
              <a:defRPr sz="2133"/>
            </a:lvl7pPr>
            <a:lvl8pPr marL="4267093" indent="0" algn="ctr">
              <a:buNone/>
              <a:defRPr sz="2133"/>
            </a:lvl8pPr>
            <a:lvl9pPr marL="4876678" indent="0" algn="ctr">
              <a:buNone/>
              <a:defRPr sz="2133"/>
            </a:lvl9pPr>
          </a:lstStyle>
          <a:p>
            <a:r>
              <a:rPr lang="fr-FR" smtClean="0"/>
              <a:t>Modifiez le style des sous-titres du masque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850805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60477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865481"/>
            <a:ext cx="2628900" cy="13776209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865481"/>
            <a:ext cx="7734300" cy="13776209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111523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1328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4052716"/>
            <a:ext cx="10515600" cy="6762043"/>
          </a:xfrm>
        </p:spPr>
        <p:txBody>
          <a:bodyPr anchor="b"/>
          <a:lstStyle>
            <a:lvl1pPr>
              <a:defRPr sz="8000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10878731"/>
            <a:ext cx="10515600" cy="3555999"/>
          </a:xfrm>
        </p:spPr>
        <p:txBody>
          <a:bodyPr/>
          <a:lstStyle>
            <a:lvl1pPr marL="0" indent="0">
              <a:buNone/>
              <a:defRPr sz="3200">
                <a:solidFill>
                  <a:schemeClr val="tx1"/>
                </a:solidFill>
              </a:defRPr>
            </a:lvl1pPr>
            <a:lvl2pPr marL="609585" indent="0">
              <a:buNone/>
              <a:defRPr sz="2667">
                <a:solidFill>
                  <a:schemeClr val="tx1">
                    <a:tint val="75000"/>
                  </a:schemeClr>
                </a:solidFill>
              </a:defRPr>
            </a:lvl2pPr>
            <a:lvl3pPr marL="121917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3pPr>
            <a:lvl4pPr marL="182875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4pPr>
            <a:lvl5pPr marL="243833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5pPr>
            <a:lvl6pPr marL="3047924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6pPr>
            <a:lvl7pPr marL="3657509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7pPr>
            <a:lvl8pPr marL="4267093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8pPr>
            <a:lvl9pPr marL="4876678" indent="0">
              <a:buNone/>
              <a:defRPr sz="21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9684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4327407"/>
            <a:ext cx="5181600" cy="103142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4327407"/>
            <a:ext cx="5181600" cy="10314283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926301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865485"/>
            <a:ext cx="10515600" cy="314207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9" y="3984979"/>
            <a:ext cx="5157787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9" y="5937956"/>
            <a:ext cx="5157787" cy="87338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1" y="3984979"/>
            <a:ext cx="5183188" cy="1952977"/>
          </a:xfrm>
        </p:spPr>
        <p:txBody>
          <a:bodyPr anchor="b"/>
          <a:lstStyle>
            <a:lvl1pPr marL="0" indent="0">
              <a:buNone/>
              <a:defRPr sz="3200" b="1"/>
            </a:lvl1pPr>
            <a:lvl2pPr marL="609585" indent="0">
              <a:buNone/>
              <a:defRPr sz="2667" b="1"/>
            </a:lvl2pPr>
            <a:lvl3pPr marL="1219170" indent="0">
              <a:buNone/>
              <a:defRPr sz="2400" b="1"/>
            </a:lvl3pPr>
            <a:lvl4pPr marL="1828754" indent="0">
              <a:buNone/>
              <a:defRPr sz="2133" b="1"/>
            </a:lvl4pPr>
            <a:lvl5pPr marL="2438339" indent="0">
              <a:buNone/>
              <a:defRPr sz="2133" b="1"/>
            </a:lvl5pPr>
            <a:lvl6pPr marL="3047924" indent="0">
              <a:buNone/>
              <a:defRPr sz="2133" b="1"/>
            </a:lvl6pPr>
            <a:lvl7pPr marL="3657509" indent="0">
              <a:buNone/>
              <a:defRPr sz="2133" b="1"/>
            </a:lvl7pPr>
            <a:lvl8pPr marL="4267093" indent="0">
              <a:buNone/>
              <a:defRPr sz="2133" b="1"/>
            </a:lvl8pPr>
            <a:lvl9pPr marL="4876678" indent="0">
              <a:buNone/>
              <a:defRPr sz="213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1" y="5937956"/>
            <a:ext cx="5183188" cy="87338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393631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15545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195350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2340567"/>
            <a:ext cx="6172200" cy="11552296"/>
          </a:xfrm>
        </p:spPr>
        <p:txBody>
          <a:bodyPr/>
          <a:lstStyle>
            <a:lvl1pPr>
              <a:defRPr sz="4267"/>
            </a:lvl1pPr>
            <a:lvl2pPr>
              <a:defRPr sz="3733"/>
            </a:lvl2pPr>
            <a:lvl3pPr>
              <a:defRPr sz="3200"/>
            </a:lvl3pPr>
            <a:lvl4pPr>
              <a:defRPr sz="2667"/>
            </a:lvl4pPr>
            <a:lvl5pPr>
              <a:defRPr sz="2667"/>
            </a:lvl5pPr>
            <a:lvl6pPr>
              <a:defRPr sz="2667"/>
            </a:lvl6pPr>
            <a:lvl7pPr>
              <a:defRPr sz="2667"/>
            </a:lvl7pPr>
            <a:lvl8pPr>
              <a:defRPr sz="2667"/>
            </a:lvl8pPr>
            <a:lvl9pPr>
              <a:defRPr sz="2667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2145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083733"/>
            <a:ext cx="3932237" cy="3793067"/>
          </a:xfrm>
        </p:spPr>
        <p:txBody>
          <a:bodyPr anchor="b"/>
          <a:lstStyle>
            <a:lvl1pPr>
              <a:defRPr sz="4267"/>
            </a:lvl1pPr>
          </a:lstStyle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2340567"/>
            <a:ext cx="6172200" cy="11552296"/>
          </a:xfrm>
        </p:spPr>
        <p:txBody>
          <a:bodyPr anchor="t"/>
          <a:lstStyle>
            <a:lvl1pPr marL="0" indent="0">
              <a:buNone/>
              <a:defRPr sz="4267"/>
            </a:lvl1pPr>
            <a:lvl2pPr marL="609585" indent="0">
              <a:buNone/>
              <a:defRPr sz="3733"/>
            </a:lvl2pPr>
            <a:lvl3pPr marL="1219170" indent="0">
              <a:buNone/>
              <a:defRPr sz="3200"/>
            </a:lvl3pPr>
            <a:lvl4pPr marL="1828754" indent="0">
              <a:buNone/>
              <a:defRPr sz="2667"/>
            </a:lvl4pPr>
            <a:lvl5pPr marL="2438339" indent="0">
              <a:buNone/>
              <a:defRPr sz="2667"/>
            </a:lvl5pPr>
            <a:lvl6pPr marL="3047924" indent="0">
              <a:buNone/>
              <a:defRPr sz="2667"/>
            </a:lvl6pPr>
            <a:lvl7pPr marL="3657509" indent="0">
              <a:buNone/>
              <a:defRPr sz="2667"/>
            </a:lvl7pPr>
            <a:lvl8pPr marL="4267093" indent="0">
              <a:buNone/>
              <a:defRPr sz="2667"/>
            </a:lvl8pPr>
            <a:lvl9pPr marL="4876678" indent="0">
              <a:buNone/>
              <a:defRPr sz="2667"/>
            </a:lvl9pPr>
          </a:lstStyle>
          <a:p>
            <a:r>
              <a:rPr lang="fr-FR" smtClean="0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76800"/>
            <a:ext cx="3932237" cy="9034875"/>
          </a:xfrm>
        </p:spPr>
        <p:txBody>
          <a:bodyPr/>
          <a:lstStyle>
            <a:lvl1pPr marL="0" indent="0">
              <a:buNone/>
              <a:defRPr sz="2133"/>
            </a:lvl1pPr>
            <a:lvl2pPr marL="609585" indent="0">
              <a:buNone/>
              <a:defRPr sz="1867"/>
            </a:lvl2pPr>
            <a:lvl3pPr marL="1219170" indent="0">
              <a:buNone/>
              <a:defRPr sz="1600"/>
            </a:lvl3pPr>
            <a:lvl4pPr marL="1828754" indent="0">
              <a:buNone/>
              <a:defRPr sz="1333"/>
            </a:lvl4pPr>
            <a:lvl5pPr marL="2438339" indent="0">
              <a:buNone/>
              <a:defRPr sz="1333"/>
            </a:lvl5pPr>
            <a:lvl6pPr marL="3047924" indent="0">
              <a:buNone/>
              <a:defRPr sz="1333"/>
            </a:lvl6pPr>
            <a:lvl7pPr marL="3657509" indent="0">
              <a:buNone/>
              <a:defRPr sz="1333"/>
            </a:lvl7pPr>
            <a:lvl8pPr marL="4267093" indent="0">
              <a:buNone/>
              <a:defRPr sz="1333"/>
            </a:lvl8pPr>
            <a:lvl9pPr marL="4876678" indent="0">
              <a:buNone/>
              <a:defRPr sz="1333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98645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865485"/>
            <a:ext cx="10515600" cy="314207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4327407"/>
            <a:ext cx="10515600" cy="103142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D57B09-E3FF-4948-929A-7529D589AAB0}" type="datetimeFigureOut">
              <a:rPr lang="fr-FR" smtClean="0"/>
              <a:t>10/01/2022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15066908"/>
            <a:ext cx="41148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15066908"/>
            <a:ext cx="2743200" cy="86548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3833A3-DFD3-430E-9351-DCFFD46AD56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17192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219170" rtl="0" eaLnBrk="1" latinLnBrk="0" hangingPunct="1">
        <a:lnSpc>
          <a:spcPct val="90000"/>
        </a:lnSpc>
        <a:spcBef>
          <a:spcPct val="0"/>
        </a:spcBef>
        <a:buNone/>
        <a:defRPr sz="586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04792" indent="-304792" algn="l" defTabSz="1219170" rtl="0" eaLnBrk="1" latinLnBrk="0" hangingPunct="1">
        <a:lnSpc>
          <a:spcPct val="90000"/>
        </a:lnSpc>
        <a:spcBef>
          <a:spcPts val="1333"/>
        </a:spcBef>
        <a:buFont typeface="Arial" panose="020B0604020202020204" pitchFamily="34" charset="0"/>
        <a:buChar char="•"/>
        <a:defRPr sz="3733" kern="1200">
          <a:solidFill>
            <a:schemeClr val="tx1"/>
          </a:solidFill>
          <a:latin typeface="+mn-lt"/>
          <a:ea typeface="+mn-ea"/>
          <a:cs typeface="+mn-cs"/>
        </a:defRPr>
      </a:lvl1pPr>
      <a:lvl2pPr marL="91437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1523962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667" kern="1200">
          <a:solidFill>
            <a:schemeClr val="tx1"/>
          </a:solidFill>
          <a:latin typeface="+mn-lt"/>
          <a:ea typeface="+mn-ea"/>
          <a:cs typeface="+mn-cs"/>
        </a:defRPr>
      </a:lvl3pPr>
      <a:lvl4pPr marL="2133547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13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35271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301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571886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5181470" indent="-304792" algn="l" defTabSz="1219170" rtl="0" eaLnBrk="1" latinLnBrk="0" hangingPunct="1">
        <a:lnSpc>
          <a:spcPct val="90000"/>
        </a:lnSpc>
        <a:spcBef>
          <a:spcPts val="667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defTabSz="1219170" rtl="0" eaLnBrk="1" latinLnBrk="0" hangingPunct="1">
        <a:defRPr sz="2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emf"/><Relationship Id="rId3" Type="http://schemas.openxmlformats.org/officeDocument/2006/relationships/image" Target="../media/image2.emf"/><Relationship Id="rId7" Type="http://schemas.openxmlformats.org/officeDocument/2006/relationships/image" Target="../media/image6.png"/><Relationship Id="rId12" Type="http://schemas.openxmlformats.org/officeDocument/2006/relationships/image" Target="../media/image11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emf"/><Relationship Id="rId11" Type="http://schemas.openxmlformats.org/officeDocument/2006/relationships/image" Target="../media/image10.emf"/><Relationship Id="rId5" Type="http://schemas.openxmlformats.org/officeDocument/2006/relationships/image" Target="../media/image4.emf"/><Relationship Id="rId10" Type="http://schemas.openxmlformats.org/officeDocument/2006/relationships/image" Target="../media/image9.png"/><Relationship Id="rId4" Type="http://schemas.openxmlformats.org/officeDocument/2006/relationships/image" Target="../media/image3.emf"/><Relationship Id="rId9" Type="http://schemas.openxmlformats.org/officeDocument/2006/relationships/image" Target="../media/image8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4" Type="http://schemas.openxmlformats.org/officeDocument/2006/relationships/image" Target="../media/image5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4" Type="http://schemas.openxmlformats.org/officeDocument/2006/relationships/image" Target="../media/image57.emf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13" Type="http://schemas.openxmlformats.org/officeDocument/2006/relationships/image" Target="../media/image24.emf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12" Type="http://schemas.openxmlformats.org/officeDocument/2006/relationships/image" Target="../media/image23.emf"/><Relationship Id="rId17" Type="http://schemas.openxmlformats.org/officeDocument/2006/relationships/image" Target="../media/image28.emf"/><Relationship Id="rId2" Type="http://schemas.openxmlformats.org/officeDocument/2006/relationships/image" Target="../media/image13.png"/><Relationship Id="rId16" Type="http://schemas.openxmlformats.org/officeDocument/2006/relationships/image" Target="../media/image27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png"/><Relationship Id="rId11" Type="http://schemas.openxmlformats.org/officeDocument/2006/relationships/image" Target="../media/image22.emf"/><Relationship Id="rId5" Type="http://schemas.openxmlformats.org/officeDocument/2006/relationships/image" Target="../media/image16.png"/><Relationship Id="rId15" Type="http://schemas.openxmlformats.org/officeDocument/2006/relationships/image" Target="../media/image26.emf"/><Relationship Id="rId10" Type="http://schemas.openxmlformats.org/officeDocument/2006/relationships/image" Target="../media/image21.emf"/><Relationship Id="rId4" Type="http://schemas.openxmlformats.org/officeDocument/2006/relationships/image" Target="../media/image15.png"/><Relationship Id="rId9" Type="http://schemas.openxmlformats.org/officeDocument/2006/relationships/image" Target="../media/image20.png"/><Relationship Id="rId14" Type="http://schemas.openxmlformats.org/officeDocument/2006/relationships/image" Target="../media/image25.e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png"/><Relationship Id="rId3" Type="http://schemas.openxmlformats.org/officeDocument/2006/relationships/image" Target="../media/image30.png"/><Relationship Id="rId7" Type="http://schemas.openxmlformats.org/officeDocument/2006/relationships/image" Target="../media/image34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3.png"/><Relationship Id="rId11" Type="http://schemas.openxmlformats.org/officeDocument/2006/relationships/image" Target="../media/image38.png"/><Relationship Id="rId5" Type="http://schemas.openxmlformats.org/officeDocument/2006/relationships/image" Target="../media/image32.png"/><Relationship Id="rId10" Type="http://schemas.openxmlformats.org/officeDocument/2006/relationships/image" Target="../media/image37.png"/><Relationship Id="rId4" Type="http://schemas.openxmlformats.org/officeDocument/2006/relationships/image" Target="../media/image31.png"/><Relationship Id="rId9" Type="http://schemas.openxmlformats.org/officeDocument/2006/relationships/image" Target="../media/image3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emf"/><Relationship Id="rId7" Type="http://schemas.openxmlformats.org/officeDocument/2006/relationships/image" Target="../media/image44.png"/><Relationship Id="rId2" Type="http://schemas.openxmlformats.org/officeDocument/2006/relationships/image" Target="../media/image39.e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46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45.e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image" Target="../media/image47.emf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0.e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49.emf"/><Relationship Id="rId5" Type="http://schemas.openxmlformats.org/officeDocument/2006/relationships/oleObject" Target="../embeddings/oleObject5.bin"/><Relationship Id="rId4" Type="http://schemas.openxmlformats.org/officeDocument/2006/relationships/image" Target="../media/image48.e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emf"/><Relationship Id="rId3" Type="http://schemas.openxmlformats.org/officeDocument/2006/relationships/oleObject" Target="../embeddings/oleObject7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image" Target="../media/image52.emf"/><Relationship Id="rId5" Type="http://schemas.openxmlformats.org/officeDocument/2006/relationships/oleObject" Target="../embeddings/oleObject8.bin"/><Relationship Id="rId10" Type="http://schemas.openxmlformats.org/officeDocument/2006/relationships/image" Target="../media/image54.emf"/><Relationship Id="rId4" Type="http://schemas.openxmlformats.org/officeDocument/2006/relationships/image" Target="../media/image51.emf"/><Relationship Id="rId9" Type="http://schemas.openxmlformats.org/officeDocument/2006/relationships/oleObject" Target="../embeddings/oleObject10.bin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image" Target="../media/image5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Imag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68823" y="4165014"/>
            <a:ext cx="2804369" cy="3096000"/>
          </a:xfrm>
          <a:prstGeom prst="rect">
            <a:avLst/>
          </a:prstGeom>
        </p:spPr>
      </p:pic>
      <p:pic>
        <p:nvPicPr>
          <p:cNvPr id="9" name="Imag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22918" y="4168781"/>
            <a:ext cx="2944950" cy="3098800"/>
          </a:xfrm>
          <a:prstGeom prst="rect">
            <a:avLst/>
          </a:prstGeom>
        </p:spPr>
      </p:pic>
      <p:pic>
        <p:nvPicPr>
          <p:cNvPr id="6" name="Imag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19710" y="711903"/>
            <a:ext cx="2878584" cy="2880000"/>
          </a:xfrm>
          <a:prstGeom prst="rect">
            <a:avLst/>
          </a:prstGeom>
        </p:spPr>
      </p:pic>
      <p:pic>
        <p:nvPicPr>
          <p:cNvPr id="5" name="Image 4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8091" y="678248"/>
            <a:ext cx="2878584" cy="2880000"/>
          </a:xfrm>
          <a:prstGeom prst="rect">
            <a:avLst/>
          </a:prstGeom>
        </p:spPr>
      </p:pic>
      <p:pic>
        <p:nvPicPr>
          <p:cNvPr id="4" name="Image 3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563775" y="678248"/>
            <a:ext cx="2878584" cy="2880000"/>
          </a:xfrm>
          <a:prstGeom prst="rect">
            <a:avLst/>
          </a:prstGeom>
        </p:spPr>
      </p:pic>
      <p:grpSp>
        <p:nvGrpSpPr>
          <p:cNvPr id="8" name="Groupe 7"/>
          <p:cNvGrpSpPr/>
          <p:nvPr/>
        </p:nvGrpSpPr>
        <p:grpSpPr>
          <a:xfrm>
            <a:off x="4196056" y="667237"/>
            <a:ext cx="3261927" cy="3249332"/>
            <a:chOff x="7106288" y="7129166"/>
            <a:chExt cx="3261927" cy="3249332"/>
          </a:xfrm>
        </p:grpSpPr>
        <p:sp>
          <p:nvSpPr>
            <p:cNvPr id="10" name="ZoneTexte 9"/>
            <p:cNvSpPr txBox="1"/>
            <p:nvPr/>
          </p:nvSpPr>
          <p:spPr>
            <a:xfrm rot="16200000">
              <a:off x="6528954" y="90625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sp>
          <p:nvSpPr>
            <p:cNvPr id="11" name="ZoneTexte 10"/>
            <p:cNvSpPr txBox="1"/>
            <p:nvPr/>
          </p:nvSpPr>
          <p:spPr>
            <a:xfrm>
              <a:off x="7475620" y="10009166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CD45</a:t>
              </a:r>
            </a:p>
          </p:txBody>
        </p:sp>
        <p:cxnSp>
          <p:nvCxnSpPr>
            <p:cNvPr id="12" name="Connecteur droit avec flèche 11"/>
            <p:cNvCxnSpPr/>
            <p:nvPr/>
          </p:nvCxnSpPr>
          <p:spPr>
            <a:xfrm>
              <a:off x="8201524" y="10193832"/>
              <a:ext cx="216669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Connecteur droit avec flèche 12"/>
            <p:cNvCxnSpPr/>
            <p:nvPr/>
          </p:nvCxnSpPr>
          <p:spPr>
            <a:xfrm flipV="1">
              <a:off x="7290953" y="7129166"/>
              <a:ext cx="0" cy="21050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" name="Connecteur droit avec flèche 13"/>
          <p:cNvCxnSpPr/>
          <p:nvPr/>
        </p:nvCxnSpPr>
        <p:spPr>
          <a:xfrm flipH="1" flipV="1">
            <a:off x="3988047" y="1836103"/>
            <a:ext cx="1010476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7157673" y="1719759"/>
            <a:ext cx="861734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6" name="Groupe 15"/>
          <p:cNvGrpSpPr/>
          <p:nvPr/>
        </p:nvGrpSpPr>
        <p:grpSpPr>
          <a:xfrm>
            <a:off x="732706" y="671995"/>
            <a:ext cx="3221934" cy="3244577"/>
            <a:chOff x="7106288" y="3690590"/>
            <a:chExt cx="3221934" cy="3244577"/>
          </a:xfrm>
        </p:grpSpPr>
        <p:grpSp>
          <p:nvGrpSpPr>
            <p:cNvPr id="17" name="Groupe 16"/>
            <p:cNvGrpSpPr/>
            <p:nvPr/>
          </p:nvGrpSpPr>
          <p:grpSpPr>
            <a:xfrm>
              <a:off x="7106288" y="3690590"/>
              <a:ext cx="3221934" cy="3244577"/>
              <a:chOff x="7106288" y="3690590"/>
              <a:chExt cx="3221934" cy="3244577"/>
            </a:xfrm>
          </p:grpSpPr>
          <p:sp>
            <p:nvSpPr>
              <p:cNvPr id="20" name="ZoneTexte 19"/>
              <p:cNvSpPr txBox="1"/>
              <p:nvPr/>
            </p:nvSpPr>
            <p:spPr>
              <a:xfrm rot="16200000">
                <a:off x="6528954" y="562392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SSC-A</a:t>
                </a:r>
              </a:p>
            </p:txBody>
          </p:sp>
          <p:cxnSp>
            <p:nvCxnSpPr>
              <p:cNvPr id="21" name="Connecteur droit avec flèche 20"/>
              <p:cNvCxnSpPr/>
              <p:nvPr/>
            </p:nvCxnSpPr>
            <p:spPr>
              <a:xfrm flipV="1">
                <a:off x="7290953" y="3690590"/>
                <a:ext cx="0" cy="2105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22" name="ZoneTexte 21"/>
              <p:cNvSpPr txBox="1"/>
              <p:nvPr/>
            </p:nvSpPr>
            <p:spPr>
              <a:xfrm>
                <a:off x="7435627" y="6565835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DRAQ7</a:t>
                </a:r>
              </a:p>
            </p:txBody>
          </p:sp>
          <p:cxnSp>
            <p:nvCxnSpPr>
              <p:cNvPr id="23" name="Connecteur droit avec flèche 22"/>
              <p:cNvCxnSpPr/>
              <p:nvPr/>
            </p:nvCxnSpPr>
            <p:spPr>
              <a:xfrm flipV="1">
                <a:off x="8386011" y="6750501"/>
                <a:ext cx="1942211" cy="1985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" name="ZoneTexte 17"/>
            <p:cNvSpPr txBox="1"/>
            <p:nvPr/>
          </p:nvSpPr>
          <p:spPr>
            <a:xfrm>
              <a:off x="8804222" y="3733411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err="1"/>
                <a:t>Tumor</a:t>
              </a:r>
              <a:r>
                <a:rPr lang="fr-FR" sz="1600" b="1" dirty="0"/>
                <a:t> </a:t>
              </a:r>
              <a:r>
                <a:rPr lang="fr-FR" sz="1600" b="1" dirty="0" err="1"/>
                <a:t>cells</a:t>
              </a:r>
              <a:endParaRPr lang="fr-FR" sz="1600" b="1" dirty="0"/>
            </a:p>
          </p:txBody>
        </p:sp>
      </p:grpSp>
      <p:grpSp>
        <p:nvGrpSpPr>
          <p:cNvPr id="24" name="Groupe 23"/>
          <p:cNvGrpSpPr/>
          <p:nvPr/>
        </p:nvGrpSpPr>
        <p:grpSpPr>
          <a:xfrm>
            <a:off x="7650075" y="667237"/>
            <a:ext cx="3341242" cy="3249332"/>
            <a:chOff x="7106288" y="10567742"/>
            <a:chExt cx="3341242" cy="3249332"/>
          </a:xfrm>
        </p:grpSpPr>
        <p:grpSp>
          <p:nvGrpSpPr>
            <p:cNvPr id="25" name="Groupe 24"/>
            <p:cNvGrpSpPr/>
            <p:nvPr/>
          </p:nvGrpSpPr>
          <p:grpSpPr>
            <a:xfrm>
              <a:off x="7106288" y="10567742"/>
              <a:ext cx="3261927" cy="3249332"/>
              <a:chOff x="7106288" y="10567742"/>
              <a:chExt cx="3261927" cy="3249332"/>
            </a:xfrm>
          </p:grpSpPr>
          <p:sp>
            <p:nvSpPr>
              <p:cNvPr id="28" name="ZoneTexte 27"/>
              <p:cNvSpPr txBox="1"/>
              <p:nvPr/>
            </p:nvSpPr>
            <p:spPr>
              <a:xfrm rot="16200000">
                <a:off x="6528954" y="12501076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SSC-A</a:t>
                </a:r>
              </a:p>
            </p:txBody>
          </p:sp>
          <p:cxnSp>
            <p:nvCxnSpPr>
              <p:cNvPr id="29" name="Connecteur droit avec flèche 28"/>
              <p:cNvCxnSpPr/>
              <p:nvPr/>
            </p:nvCxnSpPr>
            <p:spPr>
              <a:xfrm flipV="1">
                <a:off x="7290953" y="10567742"/>
                <a:ext cx="0" cy="2105044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0" name="ZoneTexte 29"/>
              <p:cNvSpPr txBox="1"/>
              <p:nvPr/>
            </p:nvSpPr>
            <p:spPr>
              <a:xfrm>
                <a:off x="7475620" y="13447742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DRAQ7</a:t>
                </a:r>
              </a:p>
            </p:txBody>
          </p:sp>
          <p:cxnSp>
            <p:nvCxnSpPr>
              <p:cNvPr id="31" name="Connecteur droit avec flèche 30"/>
              <p:cNvCxnSpPr/>
              <p:nvPr/>
            </p:nvCxnSpPr>
            <p:spPr>
              <a:xfrm flipV="1">
                <a:off x="8426004" y="13632408"/>
                <a:ext cx="1942211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6" name="ZoneTexte 25"/>
            <p:cNvSpPr txBox="1"/>
            <p:nvPr/>
          </p:nvSpPr>
          <p:spPr>
            <a:xfrm>
              <a:off x="8923530" y="10749638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Leucocytes</a:t>
              </a:r>
            </a:p>
          </p:txBody>
        </p:sp>
      </p:grpSp>
      <p:cxnSp>
        <p:nvCxnSpPr>
          <p:cNvPr id="32" name="Connecteur droit avec flèche 31"/>
          <p:cNvCxnSpPr/>
          <p:nvPr/>
        </p:nvCxnSpPr>
        <p:spPr>
          <a:xfrm>
            <a:off x="9318858" y="3372241"/>
            <a:ext cx="1378" cy="78656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3" name="Groupe 32"/>
          <p:cNvGrpSpPr/>
          <p:nvPr/>
        </p:nvGrpSpPr>
        <p:grpSpPr>
          <a:xfrm>
            <a:off x="7688482" y="4158806"/>
            <a:ext cx="3256548" cy="3385773"/>
            <a:chOff x="10565689" y="10541239"/>
            <a:chExt cx="3256548" cy="3385773"/>
          </a:xfrm>
        </p:grpSpPr>
        <p:grpSp>
          <p:nvGrpSpPr>
            <p:cNvPr id="34" name="Groupe 33"/>
            <p:cNvGrpSpPr/>
            <p:nvPr/>
          </p:nvGrpSpPr>
          <p:grpSpPr>
            <a:xfrm>
              <a:off x="10565689" y="10541239"/>
              <a:ext cx="3256548" cy="3385773"/>
              <a:chOff x="10565689" y="10541239"/>
              <a:chExt cx="3256548" cy="3385773"/>
            </a:xfrm>
          </p:grpSpPr>
          <p:sp>
            <p:nvSpPr>
              <p:cNvPr id="37" name="ZoneTexte 36"/>
              <p:cNvSpPr txBox="1"/>
              <p:nvPr/>
            </p:nvSpPr>
            <p:spPr>
              <a:xfrm rot="16200000">
                <a:off x="9988355" y="12627800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SSC-A</a:t>
                </a:r>
              </a:p>
            </p:txBody>
          </p:sp>
          <p:cxnSp>
            <p:nvCxnSpPr>
              <p:cNvPr id="38" name="Connecteur droit avec flèche 37"/>
              <p:cNvCxnSpPr/>
              <p:nvPr/>
            </p:nvCxnSpPr>
            <p:spPr>
              <a:xfrm flipH="1" flipV="1">
                <a:off x="10744975" y="10541239"/>
                <a:ext cx="0" cy="2258271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9" name="ZoneTexte 38"/>
              <p:cNvSpPr txBox="1"/>
              <p:nvPr/>
            </p:nvSpPr>
            <p:spPr>
              <a:xfrm>
                <a:off x="10929642" y="13557680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FSC-A</a:t>
                </a:r>
              </a:p>
            </p:txBody>
          </p:sp>
          <p:cxnSp>
            <p:nvCxnSpPr>
              <p:cNvPr id="40" name="Connecteur droit avec flèche 39"/>
              <p:cNvCxnSpPr/>
              <p:nvPr/>
            </p:nvCxnSpPr>
            <p:spPr>
              <a:xfrm flipV="1">
                <a:off x="11746735" y="13742347"/>
                <a:ext cx="2075502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35" name="ZoneTexte 34"/>
            <p:cNvSpPr txBox="1"/>
            <p:nvPr/>
          </p:nvSpPr>
          <p:spPr>
            <a:xfrm>
              <a:off x="10984735" y="10857592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Leucocytes</a:t>
              </a:r>
            </a:p>
          </p:txBody>
        </p:sp>
      </p:grpSp>
      <p:cxnSp>
        <p:nvCxnSpPr>
          <p:cNvPr id="41" name="Connecteur droit avec flèche 40"/>
          <p:cNvCxnSpPr/>
          <p:nvPr/>
        </p:nvCxnSpPr>
        <p:spPr>
          <a:xfrm flipH="1" flipV="1">
            <a:off x="7491008" y="6177971"/>
            <a:ext cx="1584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2" name="Groupe 41"/>
          <p:cNvGrpSpPr/>
          <p:nvPr/>
        </p:nvGrpSpPr>
        <p:grpSpPr>
          <a:xfrm>
            <a:off x="4240552" y="4158802"/>
            <a:ext cx="3147236" cy="3389604"/>
            <a:chOff x="7117756" y="10541238"/>
            <a:chExt cx="3147236" cy="3389604"/>
          </a:xfrm>
        </p:grpSpPr>
        <p:sp>
          <p:nvSpPr>
            <p:cNvPr id="44" name="ZoneTexte 43"/>
            <p:cNvSpPr txBox="1"/>
            <p:nvPr/>
          </p:nvSpPr>
          <p:spPr>
            <a:xfrm>
              <a:off x="7851039" y="12607567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Lymphocytes</a:t>
              </a:r>
            </a:p>
          </p:txBody>
        </p:sp>
        <p:sp>
          <p:nvSpPr>
            <p:cNvPr id="45" name="ZoneTexte 44"/>
            <p:cNvSpPr txBox="1"/>
            <p:nvPr/>
          </p:nvSpPr>
          <p:spPr>
            <a:xfrm rot="16200000">
              <a:off x="6540422" y="1261484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sp>
          <p:nvSpPr>
            <p:cNvPr id="46" name="ZoneTexte 45"/>
            <p:cNvSpPr txBox="1"/>
            <p:nvPr/>
          </p:nvSpPr>
          <p:spPr>
            <a:xfrm>
              <a:off x="7487088" y="1356151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CD45</a:t>
              </a:r>
            </a:p>
          </p:txBody>
        </p:sp>
        <p:cxnSp>
          <p:nvCxnSpPr>
            <p:cNvPr id="47" name="Connecteur droit avec flèche 46"/>
            <p:cNvCxnSpPr/>
            <p:nvPr/>
          </p:nvCxnSpPr>
          <p:spPr>
            <a:xfrm>
              <a:off x="8212992" y="13746176"/>
              <a:ext cx="205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avec flèche 47"/>
            <p:cNvCxnSpPr/>
            <p:nvPr/>
          </p:nvCxnSpPr>
          <p:spPr>
            <a:xfrm flipH="1" flipV="1">
              <a:off x="7290953" y="10541238"/>
              <a:ext cx="11468" cy="2245316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9" name="Connecteur droit avec flèche 48"/>
          <p:cNvCxnSpPr/>
          <p:nvPr/>
        </p:nvCxnSpPr>
        <p:spPr>
          <a:xfrm flipH="1" flipV="1">
            <a:off x="3961984" y="6876062"/>
            <a:ext cx="2304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0" name="Groupe 49"/>
          <p:cNvGrpSpPr/>
          <p:nvPr/>
        </p:nvGrpSpPr>
        <p:grpSpPr>
          <a:xfrm>
            <a:off x="741211" y="4158804"/>
            <a:ext cx="3253465" cy="3405597"/>
            <a:chOff x="3618415" y="10541237"/>
            <a:chExt cx="3253465" cy="3405597"/>
          </a:xfrm>
        </p:grpSpPr>
        <p:pic>
          <p:nvPicPr>
            <p:cNvPr id="51" name="Image 50"/>
            <p:cNvPicPr>
              <a:picLocks noChangeAspect="1"/>
            </p:cNvPicPr>
            <p:nvPr/>
          </p:nvPicPr>
          <p:blipFill rotWithShape="1">
            <a:blip r:embed="rId7"/>
            <a:srcRect l="1183" t="1012" r="1508" b="1961"/>
            <a:stretch/>
          </p:blipFill>
          <p:spPr>
            <a:xfrm>
              <a:off x="3995175" y="10541237"/>
              <a:ext cx="2876705" cy="3016441"/>
            </a:xfrm>
            <a:prstGeom prst="rect">
              <a:avLst/>
            </a:prstGeom>
          </p:spPr>
        </p:pic>
        <p:sp>
          <p:nvSpPr>
            <p:cNvPr id="52" name="ZoneTexte 51"/>
            <p:cNvSpPr txBox="1"/>
            <p:nvPr/>
          </p:nvSpPr>
          <p:spPr>
            <a:xfrm rot="16200000">
              <a:off x="3041081" y="1263559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CD56</a:t>
              </a:r>
            </a:p>
          </p:txBody>
        </p:sp>
        <p:cxnSp>
          <p:nvCxnSpPr>
            <p:cNvPr id="53" name="Connecteur droit avec flèche 52"/>
            <p:cNvCxnSpPr/>
            <p:nvPr/>
          </p:nvCxnSpPr>
          <p:spPr>
            <a:xfrm flipV="1">
              <a:off x="3803080" y="10541237"/>
              <a:ext cx="0" cy="226606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4" name="ZoneTexte 53"/>
            <p:cNvSpPr txBox="1"/>
            <p:nvPr/>
          </p:nvSpPr>
          <p:spPr>
            <a:xfrm>
              <a:off x="3947754" y="13577502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CD3</a:t>
              </a:r>
            </a:p>
          </p:txBody>
        </p:sp>
        <p:cxnSp>
          <p:nvCxnSpPr>
            <p:cNvPr id="55" name="Connecteur droit avec flèche 54"/>
            <p:cNvCxnSpPr/>
            <p:nvPr/>
          </p:nvCxnSpPr>
          <p:spPr>
            <a:xfrm flipV="1">
              <a:off x="4635327" y="13762169"/>
              <a:ext cx="2205022" cy="18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6" name="ZoneTexte 55"/>
            <p:cNvSpPr txBox="1"/>
            <p:nvPr/>
          </p:nvSpPr>
          <p:spPr>
            <a:xfrm>
              <a:off x="4255013" y="10541237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NK</a:t>
              </a:r>
            </a:p>
          </p:txBody>
        </p:sp>
        <p:sp>
          <p:nvSpPr>
            <p:cNvPr id="57" name="ZoneTexte 56"/>
            <p:cNvSpPr txBox="1"/>
            <p:nvPr/>
          </p:nvSpPr>
          <p:spPr>
            <a:xfrm>
              <a:off x="5270492" y="12214669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/>
                <a:t>T </a:t>
              </a:r>
              <a:r>
                <a:rPr lang="fr-FR" sz="1600" b="1" dirty="0" err="1"/>
                <a:t>cells</a:t>
              </a:r>
              <a:endParaRPr lang="fr-FR" sz="1600" b="1" dirty="0"/>
            </a:p>
          </p:txBody>
        </p:sp>
      </p:grpSp>
      <p:cxnSp>
        <p:nvCxnSpPr>
          <p:cNvPr id="58" name="Connecteur droit avec flèche 57"/>
          <p:cNvCxnSpPr/>
          <p:nvPr/>
        </p:nvCxnSpPr>
        <p:spPr>
          <a:xfrm>
            <a:off x="2775222" y="6926049"/>
            <a:ext cx="1378" cy="78656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9" name="Groupe 58"/>
          <p:cNvGrpSpPr/>
          <p:nvPr/>
        </p:nvGrpSpPr>
        <p:grpSpPr>
          <a:xfrm>
            <a:off x="744450" y="7702178"/>
            <a:ext cx="4218792" cy="3270973"/>
            <a:chOff x="3546918" y="8429406"/>
            <a:chExt cx="4218792" cy="3270973"/>
          </a:xfrm>
        </p:grpSpPr>
        <p:pic>
          <p:nvPicPr>
            <p:cNvPr id="60" name="Image 59"/>
            <p:cNvPicPr>
              <a:picLocks noChangeAspect="1"/>
            </p:cNvPicPr>
            <p:nvPr/>
          </p:nvPicPr>
          <p:blipFill rotWithShape="1">
            <a:blip r:embed="rId8"/>
            <a:srcRect l="632" t="1045" r="1198" b="1034"/>
            <a:stretch/>
          </p:blipFill>
          <p:spPr>
            <a:xfrm>
              <a:off x="3917920" y="8429406"/>
              <a:ext cx="2876616" cy="2880000"/>
            </a:xfrm>
            <a:prstGeom prst="rect">
              <a:avLst/>
            </a:prstGeom>
          </p:spPr>
        </p:pic>
        <p:grpSp>
          <p:nvGrpSpPr>
            <p:cNvPr id="61" name="Groupe 60"/>
            <p:cNvGrpSpPr/>
            <p:nvPr/>
          </p:nvGrpSpPr>
          <p:grpSpPr>
            <a:xfrm>
              <a:off x="3546918" y="8443557"/>
              <a:ext cx="4218792" cy="3256822"/>
              <a:chOff x="3546918" y="8443557"/>
              <a:chExt cx="4218792" cy="3256822"/>
            </a:xfrm>
          </p:grpSpPr>
          <p:sp>
            <p:nvSpPr>
              <p:cNvPr id="62" name="ZoneTexte 61"/>
              <p:cNvSpPr txBox="1"/>
              <p:nvPr/>
            </p:nvSpPr>
            <p:spPr>
              <a:xfrm>
                <a:off x="3945542" y="8443557"/>
                <a:ext cx="1524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/>
                  <a:t>T</a:t>
                </a:r>
                <a:r>
                  <a:rPr lang="fr-FR" sz="1600" b="1" baseline="-25000" dirty="0"/>
                  <a:t>CD8</a:t>
                </a:r>
              </a:p>
            </p:txBody>
          </p:sp>
          <p:sp>
            <p:nvSpPr>
              <p:cNvPr id="63" name="ZoneTexte 62"/>
              <p:cNvSpPr txBox="1"/>
              <p:nvPr/>
            </p:nvSpPr>
            <p:spPr>
              <a:xfrm rot="16200000">
                <a:off x="2969584" y="10389136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CD8</a:t>
                </a:r>
              </a:p>
            </p:txBody>
          </p:sp>
          <p:cxnSp>
            <p:nvCxnSpPr>
              <p:cNvPr id="64" name="Connecteur droit avec flèche 63"/>
              <p:cNvCxnSpPr/>
              <p:nvPr/>
            </p:nvCxnSpPr>
            <p:spPr>
              <a:xfrm flipV="1">
                <a:off x="3731583" y="8453413"/>
                <a:ext cx="1158" cy="221736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ZoneTexte 64"/>
              <p:cNvSpPr txBox="1"/>
              <p:nvPr/>
            </p:nvSpPr>
            <p:spPr>
              <a:xfrm>
                <a:off x="3876257" y="11331047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CD4</a:t>
                </a:r>
              </a:p>
            </p:txBody>
          </p:sp>
          <p:cxnSp>
            <p:nvCxnSpPr>
              <p:cNvPr id="66" name="Connecteur droit avec flèche 65"/>
              <p:cNvCxnSpPr/>
              <p:nvPr/>
            </p:nvCxnSpPr>
            <p:spPr>
              <a:xfrm flipV="1">
                <a:off x="4563830" y="11515714"/>
                <a:ext cx="2205022" cy="181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7" name="ZoneTexte 66"/>
              <p:cNvSpPr txBox="1"/>
              <p:nvPr/>
            </p:nvSpPr>
            <p:spPr>
              <a:xfrm>
                <a:off x="6241710" y="10922487"/>
                <a:ext cx="1524000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600" b="1" dirty="0"/>
                  <a:t>T</a:t>
                </a:r>
                <a:r>
                  <a:rPr lang="fr-FR" sz="1600" b="1" baseline="-25000" dirty="0"/>
                  <a:t>CD4</a:t>
                </a:r>
              </a:p>
            </p:txBody>
          </p:sp>
        </p:grpSp>
      </p:grpSp>
      <p:cxnSp>
        <p:nvCxnSpPr>
          <p:cNvPr id="93" name="Connecteur droit avec flèche 92"/>
          <p:cNvCxnSpPr/>
          <p:nvPr/>
        </p:nvCxnSpPr>
        <p:spPr>
          <a:xfrm>
            <a:off x="2081285" y="8848668"/>
            <a:ext cx="2114771" cy="1585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5" name="Groupe 94"/>
          <p:cNvGrpSpPr/>
          <p:nvPr/>
        </p:nvGrpSpPr>
        <p:grpSpPr>
          <a:xfrm>
            <a:off x="4191146" y="7711051"/>
            <a:ext cx="3280133" cy="3249372"/>
            <a:chOff x="7029211" y="8439842"/>
            <a:chExt cx="3280133" cy="3249372"/>
          </a:xfrm>
        </p:grpSpPr>
        <p:pic>
          <p:nvPicPr>
            <p:cNvPr id="96" name="Image 95"/>
            <p:cNvPicPr>
              <a:picLocks noChangeAspect="1"/>
            </p:cNvPicPr>
            <p:nvPr/>
          </p:nvPicPr>
          <p:blipFill rotWithShape="1">
            <a:blip r:embed="rId9"/>
            <a:srcRect l="945" t="609" r="715" b="571"/>
            <a:stretch/>
          </p:blipFill>
          <p:spPr>
            <a:xfrm>
              <a:off x="7415419" y="8439842"/>
              <a:ext cx="2893925" cy="2880000"/>
            </a:xfrm>
            <a:prstGeom prst="rect">
              <a:avLst/>
            </a:prstGeom>
          </p:spPr>
        </p:pic>
        <p:sp>
          <p:nvSpPr>
            <p:cNvPr id="97" name="ZoneTexte 96"/>
            <p:cNvSpPr txBox="1"/>
            <p:nvPr/>
          </p:nvSpPr>
          <p:spPr>
            <a:xfrm rot="16200000">
              <a:off x="6451877" y="1037797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CD226</a:t>
              </a:r>
            </a:p>
          </p:txBody>
        </p:sp>
        <p:cxnSp>
          <p:nvCxnSpPr>
            <p:cNvPr id="98" name="Connecteur droit avec flèche 97"/>
            <p:cNvCxnSpPr/>
            <p:nvPr/>
          </p:nvCxnSpPr>
          <p:spPr>
            <a:xfrm flipV="1">
              <a:off x="7213876" y="8442248"/>
              <a:ext cx="1158" cy="1980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ZoneTexte 98"/>
            <p:cNvSpPr txBox="1"/>
            <p:nvPr/>
          </p:nvSpPr>
          <p:spPr>
            <a:xfrm>
              <a:off x="7358550" y="11319882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TIGIT</a:t>
              </a:r>
            </a:p>
          </p:txBody>
        </p:sp>
        <p:cxnSp>
          <p:nvCxnSpPr>
            <p:cNvPr id="100" name="Connecteur droit avec flèche 99"/>
            <p:cNvCxnSpPr/>
            <p:nvPr/>
          </p:nvCxnSpPr>
          <p:spPr>
            <a:xfrm flipV="1">
              <a:off x="8149344" y="11501553"/>
              <a:ext cx="2160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07" name="Groupe 106"/>
          <p:cNvGrpSpPr/>
          <p:nvPr/>
        </p:nvGrpSpPr>
        <p:grpSpPr>
          <a:xfrm>
            <a:off x="7684999" y="7701972"/>
            <a:ext cx="3267717" cy="3246966"/>
            <a:chOff x="10505470" y="8429777"/>
            <a:chExt cx="3267717" cy="3246966"/>
          </a:xfrm>
        </p:grpSpPr>
        <p:pic>
          <p:nvPicPr>
            <p:cNvPr id="108" name="Image 107"/>
            <p:cNvPicPr>
              <a:picLocks noChangeAspect="1"/>
            </p:cNvPicPr>
            <p:nvPr/>
          </p:nvPicPr>
          <p:blipFill rotWithShape="1">
            <a:blip r:embed="rId10"/>
            <a:srcRect l="1088" t="752" r="1049" b="907"/>
            <a:stretch/>
          </p:blipFill>
          <p:spPr>
            <a:xfrm>
              <a:off x="10870010" y="8439842"/>
              <a:ext cx="2891709" cy="2880000"/>
            </a:xfrm>
            <a:prstGeom prst="rect">
              <a:avLst/>
            </a:prstGeom>
          </p:spPr>
        </p:pic>
        <p:sp>
          <p:nvSpPr>
            <p:cNvPr id="109" name="ZoneTexte 108"/>
            <p:cNvSpPr txBox="1"/>
            <p:nvPr/>
          </p:nvSpPr>
          <p:spPr>
            <a:xfrm rot="16200000">
              <a:off x="9928136" y="1036550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PD1</a:t>
              </a:r>
            </a:p>
          </p:txBody>
        </p:sp>
        <p:cxnSp>
          <p:nvCxnSpPr>
            <p:cNvPr id="110" name="Connecteur droit avec flèche 109"/>
            <p:cNvCxnSpPr/>
            <p:nvPr/>
          </p:nvCxnSpPr>
          <p:spPr>
            <a:xfrm flipV="1">
              <a:off x="10690135" y="8429777"/>
              <a:ext cx="1158" cy="2232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ZoneTexte 110"/>
            <p:cNvSpPr txBox="1"/>
            <p:nvPr/>
          </p:nvSpPr>
          <p:spPr>
            <a:xfrm>
              <a:off x="10834809" y="1130741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CD3</a:t>
              </a:r>
            </a:p>
          </p:txBody>
        </p:sp>
        <p:cxnSp>
          <p:nvCxnSpPr>
            <p:cNvPr id="112" name="Connecteur droit avec flèche 111"/>
            <p:cNvCxnSpPr/>
            <p:nvPr/>
          </p:nvCxnSpPr>
          <p:spPr>
            <a:xfrm flipV="1">
              <a:off x="11469187" y="11489082"/>
              <a:ext cx="2304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14" name="Connecteur droit avec flèche 113"/>
          <p:cNvCxnSpPr/>
          <p:nvPr/>
        </p:nvCxnSpPr>
        <p:spPr>
          <a:xfrm>
            <a:off x="7303497" y="10003188"/>
            <a:ext cx="1042715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0" name="ZoneTexte 129"/>
          <p:cNvSpPr txBox="1"/>
          <p:nvPr/>
        </p:nvSpPr>
        <p:spPr>
          <a:xfrm>
            <a:off x="4998523" y="75388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CD45</a:t>
            </a:r>
            <a:r>
              <a:rPr lang="fr-FR" sz="1600" b="1" baseline="30000" dirty="0" smtClean="0"/>
              <a:t>-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cells</a:t>
            </a:r>
            <a:endParaRPr lang="fr-FR" sz="1600" b="1" dirty="0"/>
          </a:p>
        </p:txBody>
      </p:sp>
      <p:sp>
        <p:nvSpPr>
          <p:cNvPr id="131" name="ZoneTexte 130"/>
          <p:cNvSpPr txBox="1"/>
          <p:nvPr/>
        </p:nvSpPr>
        <p:spPr>
          <a:xfrm>
            <a:off x="6293706" y="753879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CD45</a:t>
            </a:r>
            <a:r>
              <a:rPr lang="fr-FR" sz="1600" b="1" baseline="30000" dirty="0" smtClean="0"/>
              <a:t>+</a:t>
            </a:r>
            <a:r>
              <a:rPr lang="fr-FR" sz="1600" b="1" dirty="0" smtClean="0"/>
              <a:t> </a:t>
            </a:r>
            <a:r>
              <a:rPr lang="fr-FR" sz="1600" b="1" dirty="0" err="1" smtClean="0"/>
              <a:t>cells</a:t>
            </a:r>
            <a:endParaRPr lang="fr-FR" sz="1600" b="1" dirty="0"/>
          </a:p>
        </p:txBody>
      </p:sp>
      <p:pic>
        <p:nvPicPr>
          <p:cNvPr id="68" name="Image 67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070550" y="11375963"/>
            <a:ext cx="2878584" cy="2880000"/>
          </a:xfrm>
          <a:prstGeom prst="rect">
            <a:avLst/>
          </a:prstGeom>
        </p:spPr>
      </p:pic>
      <p:sp>
        <p:nvSpPr>
          <p:cNvPr id="87" name="ZoneTexte 86"/>
          <p:cNvSpPr txBox="1"/>
          <p:nvPr/>
        </p:nvSpPr>
        <p:spPr>
          <a:xfrm rot="16200000">
            <a:off x="167116" y="13281408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/>
              <a:t>CD96</a:t>
            </a:r>
            <a:endParaRPr lang="fr-FR" sz="1800" b="1" dirty="0"/>
          </a:p>
        </p:txBody>
      </p:sp>
      <p:cxnSp>
        <p:nvCxnSpPr>
          <p:cNvPr id="88" name="Connecteur droit avec flèche 87"/>
          <p:cNvCxnSpPr/>
          <p:nvPr/>
        </p:nvCxnSpPr>
        <p:spPr>
          <a:xfrm flipV="1">
            <a:off x="929115" y="11383785"/>
            <a:ext cx="1158" cy="2124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9" name="ZoneTexte 88"/>
          <p:cNvSpPr txBox="1"/>
          <p:nvPr/>
        </p:nvSpPr>
        <p:spPr>
          <a:xfrm>
            <a:off x="1073789" y="14223319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/>
              <a:t>CD45</a:t>
            </a:r>
            <a:endParaRPr lang="fr-FR" sz="1800" b="1" dirty="0"/>
          </a:p>
        </p:txBody>
      </p:sp>
      <p:cxnSp>
        <p:nvCxnSpPr>
          <p:cNvPr id="90" name="Connecteur droit avec flèche 89"/>
          <p:cNvCxnSpPr/>
          <p:nvPr/>
        </p:nvCxnSpPr>
        <p:spPr>
          <a:xfrm flipV="1">
            <a:off x="1761362" y="14407986"/>
            <a:ext cx="2124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0" name="Connecteur droit avec flèche 69"/>
          <p:cNvCxnSpPr/>
          <p:nvPr/>
        </p:nvCxnSpPr>
        <p:spPr>
          <a:xfrm flipH="1">
            <a:off x="1603934" y="8947506"/>
            <a:ext cx="0" cy="2448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2609924" y="12170264"/>
            <a:ext cx="772168" cy="851955"/>
          </a:xfrm>
          <a:prstGeom prst="rect">
            <a:avLst/>
          </a:prstGeom>
          <a:noFill/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74" name="Image 7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4497953" y="11395828"/>
            <a:ext cx="2158938" cy="2160000"/>
          </a:xfrm>
          <a:prstGeom prst="rect">
            <a:avLst/>
          </a:prstGeom>
        </p:spPr>
      </p:pic>
      <p:sp>
        <p:nvSpPr>
          <p:cNvPr id="101" name="ZoneTexte 100"/>
          <p:cNvSpPr txBox="1"/>
          <p:nvPr/>
        </p:nvSpPr>
        <p:spPr>
          <a:xfrm rot="16200000">
            <a:off x="3591280" y="15053705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/>
              <a:t>Count</a:t>
            </a:r>
            <a:endParaRPr lang="fr-FR" sz="1800" b="1" dirty="0"/>
          </a:p>
        </p:txBody>
      </p:sp>
      <p:cxnSp>
        <p:nvCxnSpPr>
          <p:cNvPr id="102" name="Connecteur droit avec flèche 101"/>
          <p:cNvCxnSpPr/>
          <p:nvPr/>
        </p:nvCxnSpPr>
        <p:spPr>
          <a:xfrm flipV="1">
            <a:off x="4353279" y="11457908"/>
            <a:ext cx="1158" cy="37800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" name="ZoneTexte 102"/>
          <p:cNvSpPr txBox="1"/>
          <p:nvPr/>
        </p:nvSpPr>
        <p:spPr>
          <a:xfrm>
            <a:off x="4479067" y="15854477"/>
            <a:ext cx="1524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800" b="1" dirty="0" smtClean="0"/>
              <a:t>CD96</a:t>
            </a:r>
            <a:endParaRPr lang="fr-FR" sz="1800" b="1" dirty="0"/>
          </a:p>
        </p:txBody>
      </p:sp>
      <p:cxnSp>
        <p:nvCxnSpPr>
          <p:cNvPr id="104" name="Connecteur droit avec flèche 103"/>
          <p:cNvCxnSpPr/>
          <p:nvPr/>
        </p:nvCxnSpPr>
        <p:spPr>
          <a:xfrm>
            <a:off x="5164983" y="16039143"/>
            <a:ext cx="1476000" cy="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Connecteur droit avec flèche 104"/>
          <p:cNvCxnSpPr/>
          <p:nvPr/>
        </p:nvCxnSpPr>
        <p:spPr>
          <a:xfrm rot="16200000" flipH="1">
            <a:off x="3979242" y="12048585"/>
            <a:ext cx="0" cy="10800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" name="Image 1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506381" y="13740494"/>
            <a:ext cx="2158938" cy="2160000"/>
          </a:xfrm>
          <a:prstGeom prst="rect">
            <a:avLst/>
          </a:prstGeom>
        </p:spPr>
      </p:pic>
      <p:sp>
        <p:nvSpPr>
          <p:cNvPr id="113" name="ZoneTexte 112"/>
          <p:cNvSpPr txBox="1"/>
          <p:nvPr/>
        </p:nvSpPr>
        <p:spPr>
          <a:xfrm>
            <a:off x="5286730" y="13490153"/>
            <a:ext cx="5982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FMO</a:t>
            </a:r>
            <a:endParaRPr lang="fr-FR" sz="1600" b="1" dirty="0"/>
          </a:p>
        </p:txBody>
      </p:sp>
      <p:sp>
        <p:nvSpPr>
          <p:cNvPr id="115" name="ZoneTexte 114"/>
          <p:cNvSpPr txBox="1"/>
          <p:nvPr/>
        </p:nvSpPr>
        <p:spPr>
          <a:xfrm>
            <a:off x="5323025" y="11101541"/>
            <a:ext cx="50879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1600" b="1" dirty="0" smtClean="0"/>
              <a:t>T</a:t>
            </a:r>
            <a:r>
              <a:rPr lang="fr-FR" sz="1600" b="1" baseline="-25000" dirty="0" smtClean="0"/>
              <a:t>CD8</a:t>
            </a:r>
            <a:endParaRPr lang="fr-FR" sz="1600" b="1" baseline="-25000" dirty="0"/>
          </a:p>
        </p:txBody>
      </p:sp>
      <p:sp>
        <p:nvSpPr>
          <p:cNvPr id="106" name="ZoneTexte 105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1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3082402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7188550"/>
              </p:ext>
            </p:extLst>
          </p:nvPr>
        </p:nvGraphicFramePr>
        <p:xfrm>
          <a:off x="0" y="633875"/>
          <a:ext cx="11667942" cy="335662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6" name="Prism 7" r:id="rId3" imgW="6911004" imgH="1988050" progId="Prism7.Document">
                  <p:embed/>
                </p:oleObj>
              </mc:Choice>
              <mc:Fallback>
                <p:oleObj name="Prism 7" r:id="rId3" imgW="6911004" imgH="198805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633875"/>
                        <a:ext cx="11667942" cy="335662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30547" y="-51603"/>
            <a:ext cx="3374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10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26450735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99420413"/>
              </p:ext>
            </p:extLst>
          </p:nvPr>
        </p:nvGraphicFramePr>
        <p:xfrm>
          <a:off x="267708" y="797779"/>
          <a:ext cx="11279187" cy="46545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87" name="Prism 7" r:id="rId3" imgW="6560232" imgH="2707638" progId="Prism7.Document">
                  <p:embed/>
                </p:oleObj>
              </mc:Choice>
              <mc:Fallback>
                <p:oleObj name="Prism 7" r:id="rId3" imgW="6560232" imgH="2707638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67708" y="797779"/>
                        <a:ext cx="11279187" cy="46545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721995" y="797779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B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9097" y="797779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30547" y="-51603"/>
            <a:ext cx="337464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11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2593720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roupe 131"/>
          <p:cNvGrpSpPr/>
          <p:nvPr/>
        </p:nvGrpSpPr>
        <p:grpSpPr>
          <a:xfrm>
            <a:off x="872548" y="846370"/>
            <a:ext cx="3261927" cy="3249332"/>
            <a:chOff x="4314085" y="4433534"/>
            <a:chExt cx="3261927" cy="3249332"/>
          </a:xfrm>
        </p:grpSpPr>
        <p:pic>
          <p:nvPicPr>
            <p:cNvPr id="133" name="Image 132"/>
            <p:cNvPicPr>
              <a:picLocks noChangeAspect="1"/>
            </p:cNvPicPr>
            <p:nvPr/>
          </p:nvPicPr>
          <p:blipFill rotWithShape="1">
            <a:blip r:embed="rId2"/>
            <a:srcRect l="970" t="821" r="1369" b="1615"/>
            <a:stretch/>
          </p:blipFill>
          <p:spPr>
            <a:xfrm>
              <a:off x="4678743" y="4433534"/>
              <a:ext cx="2868317" cy="2880000"/>
            </a:xfrm>
            <a:prstGeom prst="rect">
              <a:avLst/>
            </a:prstGeom>
          </p:spPr>
        </p:pic>
        <p:sp>
          <p:nvSpPr>
            <p:cNvPr id="134" name="ZoneTexte 133"/>
            <p:cNvSpPr txBox="1"/>
            <p:nvPr/>
          </p:nvSpPr>
          <p:spPr>
            <a:xfrm rot="16200000">
              <a:off x="3736751" y="63668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sp>
          <p:nvSpPr>
            <p:cNvPr id="135" name="ZoneTexte 134"/>
            <p:cNvSpPr txBox="1"/>
            <p:nvPr/>
          </p:nvSpPr>
          <p:spPr>
            <a:xfrm>
              <a:off x="4683417" y="731353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CD45</a:t>
              </a:r>
            </a:p>
          </p:txBody>
        </p:sp>
        <p:cxnSp>
          <p:nvCxnSpPr>
            <p:cNvPr id="136" name="Connecteur droit avec flèche 135"/>
            <p:cNvCxnSpPr/>
            <p:nvPr/>
          </p:nvCxnSpPr>
          <p:spPr>
            <a:xfrm>
              <a:off x="5409321" y="7498200"/>
              <a:ext cx="2166691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7" name="Connecteur droit avec flèche 136"/>
            <p:cNvCxnSpPr/>
            <p:nvPr/>
          </p:nvCxnSpPr>
          <p:spPr>
            <a:xfrm flipH="1" flipV="1">
              <a:off x="4484318" y="4433534"/>
              <a:ext cx="0" cy="21050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8" name="Groupe 137"/>
          <p:cNvGrpSpPr/>
          <p:nvPr/>
        </p:nvGrpSpPr>
        <p:grpSpPr>
          <a:xfrm>
            <a:off x="4366239" y="846370"/>
            <a:ext cx="3234460" cy="3249332"/>
            <a:chOff x="7870409" y="4433534"/>
            <a:chExt cx="3234460" cy="3249332"/>
          </a:xfrm>
        </p:grpSpPr>
        <p:pic>
          <p:nvPicPr>
            <p:cNvPr id="139" name="Image 138"/>
            <p:cNvPicPr>
              <a:picLocks noChangeAspect="1"/>
            </p:cNvPicPr>
            <p:nvPr/>
          </p:nvPicPr>
          <p:blipFill rotWithShape="1">
            <a:blip r:embed="rId3"/>
            <a:srcRect l="2460" t="2273" r="1445" b="1633"/>
            <a:stretch/>
          </p:blipFill>
          <p:spPr>
            <a:xfrm>
              <a:off x="8224868" y="4433534"/>
              <a:ext cx="2880001" cy="2880000"/>
            </a:xfrm>
            <a:prstGeom prst="rect">
              <a:avLst/>
            </a:prstGeom>
          </p:spPr>
        </p:pic>
        <p:sp>
          <p:nvSpPr>
            <p:cNvPr id="140" name="ZoneTexte 139"/>
            <p:cNvSpPr txBox="1"/>
            <p:nvPr/>
          </p:nvSpPr>
          <p:spPr>
            <a:xfrm rot="16200000">
              <a:off x="7293075" y="6371623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cxnSp>
          <p:nvCxnSpPr>
            <p:cNvPr id="141" name="Connecteur droit avec flèche 140"/>
            <p:cNvCxnSpPr/>
            <p:nvPr/>
          </p:nvCxnSpPr>
          <p:spPr>
            <a:xfrm flipV="1">
              <a:off x="8055074" y="4438289"/>
              <a:ext cx="0" cy="21050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ZoneTexte 141"/>
            <p:cNvSpPr txBox="1"/>
            <p:nvPr/>
          </p:nvSpPr>
          <p:spPr>
            <a:xfrm>
              <a:off x="8199748" y="731353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DRAQ7</a:t>
              </a:r>
            </a:p>
          </p:txBody>
        </p:sp>
        <p:cxnSp>
          <p:nvCxnSpPr>
            <p:cNvPr id="143" name="Connecteur droit avec flèche 142"/>
            <p:cNvCxnSpPr/>
            <p:nvPr/>
          </p:nvCxnSpPr>
          <p:spPr>
            <a:xfrm flipV="1">
              <a:off x="9150132" y="7498200"/>
              <a:ext cx="1942211" cy="1985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44" name="Connecteur droit avec flèche 143"/>
          <p:cNvCxnSpPr/>
          <p:nvPr/>
        </p:nvCxnSpPr>
        <p:spPr>
          <a:xfrm>
            <a:off x="3858964" y="2021333"/>
            <a:ext cx="861734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45" name="Groupe 144"/>
          <p:cNvGrpSpPr/>
          <p:nvPr/>
        </p:nvGrpSpPr>
        <p:grpSpPr>
          <a:xfrm>
            <a:off x="7857901" y="846370"/>
            <a:ext cx="3237976" cy="3249332"/>
            <a:chOff x="11299441" y="4433534"/>
            <a:chExt cx="3237976" cy="3249332"/>
          </a:xfrm>
        </p:grpSpPr>
        <p:pic>
          <p:nvPicPr>
            <p:cNvPr id="146" name="Image 145"/>
            <p:cNvPicPr>
              <a:picLocks noChangeAspect="1"/>
            </p:cNvPicPr>
            <p:nvPr/>
          </p:nvPicPr>
          <p:blipFill rotWithShape="1">
            <a:blip r:embed="rId4"/>
            <a:srcRect l="902" t="868" r="1139" b="1571"/>
            <a:stretch/>
          </p:blipFill>
          <p:spPr>
            <a:xfrm>
              <a:off x="11657417" y="4433534"/>
              <a:ext cx="2880000" cy="2880000"/>
            </a:xfrm>
            <a:prstGeom prst="rect">
              <a:avLst/>
            </a:prstGeom>
          </p:spPr>
        </p:pic>
        <p:sp>
          <p:nvSpPr>
            <p:cNvPr id="147" name="ZoneTexte 146"/>
            <p:cNvSpPr txBox="1"/>
            <p:nvPr/>
          </p:nvSpPr>
          <p:spPr>
            <a:xfrm rot="16200000">
              <a:off x="10722107" y="6371623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cxnSp>
          <p:nvCxnSpPr>
            <p:cNvPr id="148" name="Connecteur droit avec flèche 147"/>
            <p:cNvCxnSpPr/>
            <p:nvPr/>
          </p:nvCxnSpPr>
          <p:spPr>
            <a:xfrm flipV="1">
              <a:off x="11484106" y="4438289"/>
              <a:ext cx="0" cy="21050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ZoneTexte 148"/>
            <p:cNvSpPr txBox="1"/>
            <p:nvPr/>
          </p:nvSpPr>
          <p:spPr>
            <a:xfrm>
              <a:off x="11628780" y="731353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FSC-A</a:t>
              </a:r>
            </a:p>
          </p:txBody>
        </p:sp>
        <p:cxnSp>
          <p:nvCxnSpPr>
            <p:cNvPr id="150" name="Connecteur droit avec flèche 149"/>
            <p:cNvCxnSpPr/>
            <p:nvPr/>
          </p:nvCxnSpPr>
          <p:spPr>
            <a:xfrm flipV="1">
              <a:off x="12434786" y="7498200"/>
              <a:ext cx="208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51" name="Connecteur droit avec flèche 150"/>
          <p:cNvCxnSpPr/>
          <p:nvPr/>
        </p:nvCxnSpPr>
        <p:spPr>
          <a:xfrm>
            <a:off x="5892061" y="1974988"/>
            <a:ext cx="2340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2" name="Connecteur droit avec flèche 151"/>
          <p:cNvCxnSpPr/>
          <p:nvPr/>
        </p:nvCxnSpPr>
        <p:spPr>
          <a:xfrm>
            <a:off x="9670761" y="3457164"/>
            <a:ext cx="0" cy="828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3" name="Connecteur droit avec flèche 152"/>
          <p:cNvCxnSpPr/>
          <p:nvPr/>
        </p:nvCxnSpPr>
        <p:spPr>
          <a:xfrm>
            <a:off x="10274460" y="6725256"/>
            <a:ext cx="0" cy="997803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54" name="Groupe 153"/>
          <p:cNvGrpSpPr/>
          <p:nvPr/>
        </p:nvGrpSpPr>
        <p:grpSpPr>
          <a:xfrm>
            <a:off x="7857904" y="4280368"/>
            <a:ext cx="3253917" cy="3255338"/>
            <a:chOff x="11299441" y="7867532"/>
            <a:chExt cx="3253917" cy="3255338"/>
          </a:xfrm>
        </p:grpSpPr>
        <p:grpSp>
          <p:nvGrpSpPr>
            <p:cNvPr id="155" name="Groupe 154"/>
            <p:cNvGrpSpPr/>
            <p:nvPr/>
          </p:nvGrpSpPr>
          <p:grpSpPr>
            <a:xfrm>
              <a:off x="11299441" y="7867532"/>
              <a:ext cx="3253917" cy="3255338"/>
              <a:chOff x="11299441" y="7867532"/>
              <a:chExt cx="3253917" cy="3255338"/>
            </a:xfrm>
          </p:grpSpPr>
          <p:pic>
            <p:nvPicPr>
              <p:cNvPr id="157" name="Image 156"/>
              <p:cNvPicPr>
                <a:picLocks noChangeAspect="1"/>
              </p:cNvPicPr>
              <p:nvPr/>
            </p:nvPicPr>
            <p:blipFill rotWithShape="1">
              <a:blip r:embed="rId5"/>
              <a:srcRect l="826" t="1094" r="1855" b="1245"/>
              <a:stretch/>
            </p:blipFill>
            <p:spPr>
              <a:xfrm>
                <a:off x="11668773" y="7867532"/>
                <a:ext cx="2884585" cy="2880000"/>
              </a:xfrm>
              <a:prstGeom prst="rect">
                <a:avLst/>
              </a:prstGeom>
            </p:spPr>
          </p:pic>
          <p:sp>
            <p:nvSpPr>
              <p:cNvPr id="158" name="ZoneTexte 157"/>
              <p:cNvSpPr txBox="1"/>
              <p:nvPr/>
            </p:nvSpPr>
            <p:spPr>
              <a:xfrm rot="16200000">
                <a:off x="10722107" y="9811627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 err="1"/>
                  <a:t>Lineage</a:t>
                </a:r>
                <a:endParaRPr lang="fr-FR" sz="1800" b="1" dirty="0"/>
              </a:p>
            </p:txBody>
          </p:sp>
          <p:cxnSp>
            <p:nvCxnSpPr>
              <p:cNvPr id="159" name="Connecteur droit avec flèche 158"/>
              <p:cNvCxnSpPr/>
              <p:nvPr/>
            </p:nvCxnSpPr>
            <p:spPr>
              <a:xfrm flipV="1">
                <a:off x="11484106" y="7878293"/>
                <a:ext cx="0" cy="1872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0" name="ZoneTexte 159"/>
              <p:cNvSpPr txBox="1"/>
              <p:nvPr/>
            </p:nvSpPr>
            <p:spPr>
              <a:xfrm>
                <a:off x="11628780" y="10753538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CD11b</a:t>
                </a:r>
              </a:p>
            </p:txBody>
          </p:sp>
          <p:cxnSp>
            <p:nvCxnSpPr>
              <p:cNvPr id="161" name="Connecteur droit avec flèche 160"/>
              <p:cNvCxnSpPr/>
              <p:nvPr/>
            </p:nvCxnSpPr>
            <p:spPr>
              <a:xfrm flipV="1">
                <a:off x="12521285" y="10938204"/>
                <a:ext cx="2016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56" name="ZoneTexte 155"/>
            <p:cNvSpPr txBox="1"/>
            <p:nvPr/>
          </p:nvSpPr>
          <p:spPr>
            <a:xfrm>
              <a:off x="12172004" y="10040937"/>
              <a:ext cx="152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/>
                <a:t>Myeloid</a:t>
              </a:r>
              <a:endParaRPr lang="fr-FR" sz="1600" b="1" dirty="0"/>
            </a:p>
            <a:p>
              <a:pPr algn="ctr"/>
              <a:r>
                <a:rPr lang="fr-FR" sz="1600" b="1" dirty="0" err="1"/>
                <a:t>cells</a:t>
              </a:r>
              <a:endParaRPr lang="fr-FR" sz="1600" b="1" dirty="0"/>
            </a:p>
          </p:txBody>
        </p:sp>
      </p:grpSp>
      <p:grpSp>
        <p:nvGrpSpPr>
          <p:cNvPr id="162" name="Groupe 161"/>
          <p:cNvGrpSpPr/>
          <p:nvPr/>
        </p:nvGrpSpPr>
        <p:grpSpPr>
          <a:xfrm>
            <a:off x="4344430" y="4263506"/>
            <a:ext cx="3748379" cy="3275692"/>
            <a:chOff x="7785967" y="7850670"/>
            <a:chExt cx="3748379" cy="3275692"/>
          </a:xfrm>
        </p:grpSpPr>
        <p:grpSp>
          <p:nvGrpSpPr>
            <p:cNvPr id="163" name="Groupe 162"/>
            <p:cNvGrpSpPr/>
            <p:nvPr/>
          </p:nvGrpSpPr>
          <p:grpSpPr>
            <a:xfrm>
              <a:off x="7785967" y="7867532"/>
              <a:ext cx="3248227" cy="3258830"/>
              <a:chOff x="7785967" y="7867532"/>
              <a:chExt cx="3248227" cy="3258830"/>
            </a:xfrm>
          </p:grpSpPr>
          <p:pic>
            <p:nvPicPr>
              <p:cNvPr id="165" name="Image 164"/>
              <p:cNvPicPr>
                <a:picLocks noChangeAspect="1"/>
              </p:cNvPicPr>
              <p:nvPr/>
            </p:nvPicPr>
            <p:blipFill rotWithShape="1">
              <a:blip r:embed="rId6"/>
              <a:srcRect l="1017" t="669" r="760" b="1234"/>
              <a:stretch/>
            </p:blipFill>
            <p:spPr>
              <a:xfrm>
                <a:off x="8162238" y="7867532"/>
                <a:ext cx="2871956" cy="2880000"/>
              </a:xfrm>
              <a:prstGeom prst="rect">
                <a:avLst/>
              </a:prstGeom>
            </p:spPr>
          </p:pic>
          <p:sp>
            <p:nvSpPr>
              <p:cNvPr id="166" name="ZoneTexte 165"/>
              <p:cNvSpPr txBox="1"/>
              <p:nvPr/>
            </p:nvSpPr>
            <p:spPr>
              <a:xfrm rot="16200000">
                <a:off x="7208633" y="9815119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CD15</a:t>
                </a:r>
              </a:p>
            </p:txBody>
          </p:sp>
          <p:cxnSp>
            <p:nvCxnSpPr>
              <p:cNvPr id="167" name="Connecteur droit avec flèche 166"/>
              <p:cNvCxnSpPr/>
              <p:nvPr/>
            </p:nvCxnSpPr>
            <p:spPr>
              <a:xfrm flipV="1">
                <a:off x="7970632" y="7881785"/>
                <a:ext cx="0" cy="212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ZoneTexte 167"/>
              <p:cNvSpPr txBox="1"/>
              <p:nvPr/>
            </p:nvSpPr>
            <p:spPr>
              <a:xfrm>
                <a:off x="8115306" y="10757030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CD14</a:t>
                </a:r>
              </a:p>
            </p:txBody>
          </p:sp>
          <p:cxnSp>
            <p:nvCxnSpPr>
              <p:cNvPr id="169" name="Connecteur droit avec flèche 168"/>
              <p:cNvCxnSpPr/>
              <p:nvPr/>
            </p:nvCxnSpPr>
            <p:spPr>
              <a:xfrm flipV="1">
                <a:off x="8796797" y="10941696"/>
                <a:ext cx="2232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64" name="ZoneTexte 163"/>
            <p:cNvSpPr txBox="1"/>
            <p:nvPr/>
          </p:nvSpPr>
          <p:spPr>
            <a:xfrm>
              <a:off x="10010346" y="7850670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err="1"/>
                <a:t>gMDSC</a:t>
              </a:r>
              <a:endParaRPr lang="fr-FR" sz="1600" b="1" dirty="0"/>
            </a:p>
          </p:txBody>
        </p:sp>
      </p:grpSp>
      <p:grpSp>
        <p:nvGrpSpPr>
          <p:cNvPr id="170" name="Groupe 169"/>
          <p:cNvGrpSpPr/>
          <p:nvPr/>
        </p:nvGrpSpPr>
        <p:grpSpPr>
          <a:xfrm>
            <a:off x="862857" y="4263506"/>
            <a:ext cx="3256614" cy="3277726"/>
            <a:chOff x="4304397" y="7850670"/>
            <a:chExt cx="3256614" cy="3277726"/>
          </a:xfrm>
        </p:grpSpPr>
        <p:pic>
          <p:nvPicPr>
            <p:cNvPr id="171" name="Image 170"/>
            <p:cNvPicPr>
              <a:picLocks noChangeAspect="1"/>
            </p:cNvPicPr>
            <p:nvPr/>
          </p:nvPicPr>
          <p:blipFill rotWithShape="1">
            <a:blip r:embed="rId7"/>
            <a:srcRect l="1636" t="1564" r="1429" b="846"/>
            <a:stretch/>
          </p:blipFill>
          <p:spPr>
            <a:xfrm>
              <a:off x="4681011" y="7850670"/>
              <a:ext cx="2880000" cy="2896862"/>
            </a:xfrm>
            <a:prstGeom prst="rect">
              <a:avLst/>
            </a:prstGeom>
          </p:spPr>
        </p:pic>
        <p:sp>
          <p:nvSpPr>
            <p:cNvPr id="172" name="ZoneTexte 171"/>
            <p:cNvSpPr txBox="1"/>
            <p:nvPr/>
          </p:nvSpPr>
          <p:spPr>
            <a:xfrm rot="16200000">
              <a:off x="3727063" y="9817153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CD163</a:t>
              </a:r>
            </a:p>
          </p:txBody>
        </p:sp>
        <p:cxnSp>
          <p:nvCxnSpPr>
            <p:cNvPr id="173" name="Connecteur droit avec flèche 172"/>
            <p:cNvCxnSpPr/>
            <p:nvPr/>
          </p:nvCxnSpPr>
          <p:spPr>
            <a:xfrm flipV="1">
              <a:off x="4489062" y="7883819"/>
              <a:ext cx="0" cy="2016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4" name="ZoneTexte 173"/>
            <p:cNvSpPr txBox="1"/>
            <p:nvPr/>
          </p:nvSpPr>
          <p:spPr>
            <a:xfrm>
              <a:off x="4633736" y="1075906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CD14</a:t>
              </a:r>
            </a:p>
          </p:txBody>
        </p:sp>
        <p:cxnSp>
          <p:nvCxnSpPr>
            <p:cNvPr id="175" name="Connecteur droit avec flèche 174"/>
            <p:cNvCxnSpPr/>
            <p:nvPr/>
          </p:nvCxnSpPr>
          <p:spPr>
            <a:xfrm flipV="1">
              <a:off x="5315227" y="10943730"/>
              <a:ext cx="223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76" name="Connecteur droit avec flèche 175"/>
          <p:cNvCxnSpPr/>
          <p:nvPr/>
        </p:nvCxnSpPr>
        <p:spPr>
          <a:xfrm flipH="1">
            <a:off x="4105520" y="5869155"/>
            <a:ext cx="1908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7" name="Connecteur droit avec flèche 176"/>
          <p:cNvCxnSpPr/>
          <p:nvPr/>
        </p:nvCxnSpPr>
        <p:spPr>
          <a:xfrm flipH="1">
            <a:off x="7589548" y="5894979"/>
            <a:ext cx="2556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8" name="Connecteur droit avec flèche 177"/>
          <p:cNvCxnSpPr/>
          <p:nvPr/>
        </p:nvCxnSpPr>
        <p:spPr>
          <a:xfrm>
            <a:off x="2763757" y="6453773"/>
            <a:ext cx="0" cy="1260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9" name="ZoneTexte 178"/>
          <p:cNvSpPr txBox="1"/>
          <p:nvPr/>
        </p:nvSpPr>
        <p:spPr>
          <a:xfrm>
            <a:off x="1625346" y="4414287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Macrophages</a:t>
            </a:r>
          </a:p>
        </p:txBody>
      </p:sp>
      <p:sp>
        <p:nvSpPr>
          <p:cNvPr id="180" name="ZoneTexte 179"/>
          <p:cNvSpPr txBox="1"/>
          <p:nvPr/>
        </p:nvSpPr>
        <p:spPr>
          <a:xfrm>
            <a:off x="1634854" y="5514128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/>
              <a:t>Monocytes</a:t>
            </a:r>
          </a:p>
        </p:txBody>
      </p:sp>
      <p:grpSp>
        <p:nvGrpSpPr>
          <p:cNvPr id="181" name="Groupe 180"/>
          <p:cNvGrpSpPr/>
          <p:nvPr/>
        </p:nvGrpSpPr>
        <p:grpSpPr>
          <a:xfrm>
            <a:off x="842162" y="7450535"/>
            <a:ext cx="3645937" cy="3517101"/>
            <a:chOff x="4283702" y="11037696"/>
            <a:chExt cx="3645937" cy="3517101"/>
          </a:xfrm>
        </p:grpSpPr>
        <p:grpSp>
          <p:nvGrpSpPr>
            <p:cNvPr id="182" name="Groupe 181"/>
            <p:cNvGrpSpPr/>
            <p:nvPr/>
          </p:nvGrpSpPr>
          <p:grpSpPr>
            <a:xfrm>
              <a:off x="4283702" y="11291769"/>
              <a:ext cx="3263358" cy="3263028"/>
              <a:chOff x="6917147" y="11428309"/>
              <a:chExt cx="3263358" cy="3263028"/>
            </a:xfrm>
          </p:grpSpPr>
          <p:pic>
            <p:nvPicPr>
              <p:cNvPr id="186" name="Image 185"/>
              <p:cNvPicPr>
                <a:picLocks noChangeAspect="1"/>
              </p:cNvPicPr>
              <p:nvPr/>
            </p:nvPicPr>
            <p:blipFill rotWithShape="1">
              <a:blip r:embed="rId8"/>
              <a:srcRect l="231" t="511" r="998" b="719"/>
              <a:stretch/>
            </p:blipFill>
            <p:spPr>
              <a:xfrm>
                <a:off x="7300504" y="11428309"/>
                <a:ext cx="2880001" cy="2880000"/>
              </a:xfrm>
              <a:prstGeom prst="rect">
                <a:avLst/>
              </a:prstGeom>
            </p:spPr>
          </p:pic>
          <p:sp>
            <p:nvSpPr>
              <p:cNvPr id="187" name="ZoneTexte 186"/>
              <p:cNvSpPr txBox="1"/>
              <p:nvPr/>
            </p:nvSpPr>
            <p:spPr>
              <a:xfrm rot="16200000">
                <a:off x="6339813" y="1338009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HLA-DR</a:t>
                </a:r>
              </a:p>
            </p:txBody>
          </p:sp>
          <p:cxnSp>
            <p:nvCxnSpPr>
              <p:cNvPr id="188" name="Connecteur droit avec flèche 187"/>
              <p:cNvCxnSpPr/>
              <p:nvPr/>
            </p:nvCxnSpPr>
            <p:spPr>
              <a:xfrm flipV="1">
                <a:off x="7101812" y="11446760"/>
                <a:ext cx="0" cy="1872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9" name="ZoneTexte 188"/>
              <p:cNvSpPr txBox="1"/>
              <p:nvPr/>
            </p:nvSpPr>
            <p:spPr>
              <a:xfrm>
                <a:off x="7246486" y="14322005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CD14</a:t>
                </a:r>
              </a:p>
            </p:txBody>
          </p:sp>
          <p:cxnSp>
            <p:nvCxnSpPr>
              <p:cNvPr id="190" name="Connecteur droit avec flèche 189"/>
              <p:cNvCxnSpPr/>
              <p:nvPr/>
            </p:nvCxnSpPr>
            <p:spPr>
              <a:xfrm flipV="1">
                <a:off x="7927977" y="14506671"/>
                <a:ext cx="2232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83" name="ZoneTexte 182"/>
            <p:cNvSpPr txBox="1"/>
            <p:nvPr/>
          </p:nvSpPr>
          <p:spPr>
            <a:xfrm>
              <a:off x="4490346" y="11244516"/>
              <a:ext cx="152400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/>
                <a:t>Inflammatory</a:t>
              </a:r>
              <a:endParaRPr lang="fr-FR" sz="1600" b="1" dirty="0"/>
            </a:p>
            <a:p>
              <a:pPr algn="ctr"/>
              <a:r>
                <a:rPr lang="fr-FR" sz="1600" b="1" dirty="0"/>
                <a:t>monocytes</a:t>
              </a:r>
            </a:p>
          </p:txBody>
        </p:sp>
        <p:sp>
          <p:nvSpPr>
            <p:cNvPr id="184" name="ZoneTexte 183"/>
            <p:cNvSpPr txBox="1"/>
            <p:nvPr/>
          </p:nvSpPr>
          <p:spPr>
            <a:xfrm>
              <a:off x="6405639" y="11037696"/>
              <a:ext cx="1524000" cy="43088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100" b="1" dirty="0" err="1"/>
                <a:t>Conventional</a:t>
              </a:r>
              <a:endParaRPr lang="fr-FR" sz="1100" b="1" dirty="0"/>
            </a:p>
            <a:p>
              <a:pPr algn="ctr"/>
              <a:r>
                <a:rPr lang="fr-FR" sz="1100" b="1" dirty="0"/>
                <a:t>monocytes</a:t>
              </a:r>
            </a:p>
          </p:txBody>
        </p:sp>
        <p:sp>
          <p:nvSpPr>
            <p:cNvPr id="185" name="ZoneTexte 184"/>
            <p:cNvSpPr txBox="1"/>
            <p:nvPr/>
          </p:nvSpPr>
          <p:spPr>
            <a:xfrm>
              <a:off x="6378448" y="13802051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/>
                <a:t>mMDSC</a:t>
              </a:r>
              <a:endParaRPr lang="fr-FR" sz="1600" b="1" dirty="0"/>
            </a:p>
          </p:txBody>
        </p:sp>
      </p:grpSp>
      <p:grpSp>
        <p:nvGrpSpPr>
          <p:cNvPr id="191" name="Groupe 190"/>
          <p:cNvGrpSpPr/>
          <p:nvPr/>
        </p:nvGrpSpPr>
        <p:grpSpPr>
          <a:xfrm>
            <a:off x="7844278" y="7708253"/>
            <a:ext cx="3267543" cy="3259380"/>
            <a:chOff x="11285815" y="11295417"/>
            <a:chExt cx="3267543" cy="3259380"/>
          </a:xfrm>
        </p:grpSpPr>
        <p:grpSp>
          <p:nvGrpSpPr>
            <p:cNvPr id="192" name="Groupe 191"/>
            <p:cNvGrpSpPr/>
            <p:nvPr/>
          </p:nvGrpSpPr>
          <p:grpSpPr>
            <a:xfrm>
              <a:off x="11285815" y="11295417"/>
              <a:ext cx="3267543" cy="3259380"/>
              <a:chOff x="7780658" y="7867532"/>
              <a:chExt cx="3267543" cy="3259380"/>
            </a:xfrm>
          </p:grpSpPr>
          <p:pic>
            <p:nvPicPr>
              <p:cNvPr id="194" name="Image 193"/>
              <p:cNvPicPr>
                <a:picLocks noChangeAspect="1"/>
              </p:cNvPicPr>
              <p:nvPr/>
            </p:nvPicPr>
            <p:blipFill rotWithShape="1">
              <a:blip r:embed="rId9"/>
              <a:srcRect l="1528" t="1523" r="1197" b="1992"/>
              <a:stretch/>
            </p:blipFill>
            <p:spPr>
              <a:xfrm>
                <a:off x="8156275" y="7867532"/>
                <a:ext cx="2891926" cy="2880000"/>
              </a:xfrm>
              <a:prstGeom prst="rect">
                <a:avLst/>
              </a:prstGeom>
            </p:spPr>
          </p:pic>
          <p:sp>
            <p:nvSpPr>
              <p:cNvPr id="195" name="ZoneTexte 194"/>
              <p:cNvSpPr txBox="1"/>
              <p:nvPr/>
            </p:nvSpPr>
            <p:spPr>
              <a:xfrm rot="16200000">
                <a:off x="7203324" y="9815669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SSC-A</a:t>
                </a:r>
              </a:p>
            </p:txBody>
          </p:sp>
          <p:cxnSp>
            <p:nvCxnSpPr>
              <p:cNvPr id="196" name="Connecteur droit avec flèche 195"/>
              <p:cNvCxnSpPr/>
              <p:nvPr/>
            </p:nvCxnSpPr>
            <p:spPr>
              <a:xfrm flipV="1">
                <a:off x="7965323" y="7882335"/>
                <a:ext cx="0" cy="2052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7" name="ZoneTexte 196"/>
              <p:cNvSpPr txBox="1"/>
              <p:nvPr/>
            </p:nvSpPr>
            <p:spPr>
              <a:xfrm>
                <a:off x="8109997" y="10757580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CD15</a:t>
                </a:r>
              </a:p>
            </p:txBody>
          </p:sp>
          <p:cxnSp>
            <p:nvCxnSpPr>
              <p:cNvPr id="198" name="Connecteur droit avec flèche 197"/>
              <p:cNvCxnSpPr/>
              <p:nvPr/>
            </p:nvCxnSpPr>
            <p:spPr>
              <a:xfrm flipV="1">
                <a:off x="8791488" y="10942246"/>
                <a:ext cx="2232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3" name="ZoneTexte 192"/>
            <p:cNvSpPr txBox="1"/>
            <p:nvPr/>
          </p:nvSpPr>
          <p:spPr>
            <a:xfrm>
              <a:off x="12263228" y="11609251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/>
                <a:t>Granulocytes</a:t>
              </a:r>
            </a:p>
          </p:txBody>
        </p:sp>
      </p:grpSp>
      <p:sp>
        <p:nvSpPr>
          <p:cNvPr id="72" name="ZoneTexte 71"/>
          <p:cNvSpPr txBox="1"/>
          <p:nvPr/>
        </p:nvSpPr>
        <p:spPr>
          <a:xfrm>
            <a:off x="6003096" y="626781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CD14</a:t>
            </a:r>
            <a:r>
              <a:rPr lang="fr-FR" sz="1600" b="1" baseline="30000" dirty="0" smtClean="0"/>
              <a:t>+</a:t>
            </a:r>
            <a:r>
              <a:rPr lang="fr-FR" sz="1600" b="1" dirty="0" smtClean="0"/>
              <a:t> CD15</a:t>
            </a:r>
            <a:r>
              <a:rPr lang="fr-FR" sz="1600" b="1" baseline="30000" dirty="0" smtClean="0"/>
              <a:t>-</a:t>
            </a:r>
            <a:endParaRPr lang="fr-FR" sz="1600" b="1" baseline="30000" dirty="0"/>
          </a:p>
        </p:txBody>
      </p:sp>
      <p:grpSp>
        <p:nvGrpSpPr>
          <p:cNvPr id="16" name="Groupe 15"/>
          <p:cNvGrpSpPr/>
          <p:nvPr/>
        </p:nvGrpSpPr>
        <p:grpSpPr>
          <a:xfrm>
            <a:off x="813361" y="11159303"/>
            <a:ext cx="9614581" cy="5058794"/>
            <a:chOff x="807320" y="11120562"/>
            <a:chExt cx="9614581" cy="5058794"/>
          </a:xfrm>
        </p:grpSpPr>
        <p:sp>
          <p:nvSpPr>
            <p:cNvPr id="73" name="ZoneTexte 72"/>
            <p:cNvSpPr txBox="1"/>
            <p:nvPr/>
          </p:nvSpPr>
          <p:spPr>
            <a:xfrm>
              <a:off x="1152617" y="157977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PD-L1</a:t>
              </a:r>
              <a:endParaRPr lang="fr-FR" sz="1800" b="1" dirty="0"/>
            </a:p>
          </p:txBody>
        </p:sp>
        <p:cxnSp>
          <p:nvCxnSpPr>
            <p:cNvPr id="74" name="Connecteur droit avec flèche 73"/>
            <p:cNvCxnSpPr/>
            <p:nvPr/>
          </p:nvCxnSpPr>
          <p:spPr>
            <a:xfrm>
              <a:off x="1834108" y="15982434"/>
              <a:ext cx="147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ZoneTexte 5"/>
            <p:cNvSpPr txBox="1"/>
            <p:nvPr/>
          </p:nvSpPr>
          <p:spPr>
            <a:xfrm>
              <a:off x="1483960" y="11120562"/>
              <a:ext cx="14933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 smtClean="0"/>
                <a:t>Infl</a:t>
              </a:r>
              <a:r>
                <a:rPr lang="fr-FR" sz="1600" b="1" dirty="0" smtClean="0"/>
                <a:t> monocytes </a:t>
              </a:r>
              <a:endParaRPr lang="fr-FR" sz="1600" b="1" dirty="0"/>
            </a:p>
          </p:txBody>
        </p:sp>
        <p:sp>
          <p:nvSpPr>
            <p:cNvPr id="79" name="ZoneTexte 78"/>
            <p:cNvSpPr txBox="1"/>
            <p:nvPr/>
          </p:nvSpPr>
          <p:spPr>
            <a:xfrm>
              <a:off x="1931519" y="1349715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FMO</a:t>
              </a:r>
              <a:endParaRPr lang="fr-FR" sz="1600" b="1" dirty="0"/>
            </a:p>
          </p:txBody>
        </p:sp>
        <p:sp>
          <p:nvSpPr>
            <p:cNvPr id="80" name="ZoneTexte 79"/>
            <p:cNvSpPr txBox="1"/>
            <p:nvPr/>
          </p:nvSpPr>
          <p:spPr>
            <a:xfrm rot="16200000">
              <a:off x="229986" y="1499385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Count</a:t>
              </a:r>
              <a:endParaRPr lang="fr-FR" sz="1800" b="1" dirty="0"/>
            </a:p>
          </p:txBody>
        </p:sp>
        <p:cxnSp>
          <p:nvCxnSpPr>
            <p:cNvPr id="81" name="Connecteur droit avec flèche 80"/>
            <p:cNvCxnSpPr/>
            <p:nvPr/>
          </p:nvCxnSpPr>
          <p:spPr>
            <a:xfrm rot="16200000">
              <a:off x="-823914" y="13274938"/>
              <a:ext cx="370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pic>
          <p:nvPicPr>
            <p:cNvPr id="8" name="Image 7"/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51170" y="11381330"/>
              <a:ext cx="2158938" cy="2160000"/>
            </a:xfrm>
            <a:prstGeom prst="rect">
              <a:avLst/>
            </a:prstGeom>
          </p:spPr>
        </p:pic>
        <p:pic>
          <p:nvPicPr>
            <p:cNvPr id="9" name="Image 8"/>
            <p:cNvPicPr>
              <a:picLocks noChangeAspect="1"/>
            </p:cNvPicPr>
            <p:nvPr/>
          </p:nvPicPr>
          <p:blipFill>
            <a:blip r:embed="rId11"/>
            <a:stretch>
              <a:fillRect/>
            </a:stretch>
          </p:blipFill>
          <p:spPr>
            <a:xfrm>
              <a:off x="1151170" y="13730394"/>
              <a:ext cx="2158938" cy="2160000"/>
            </a:xfrm>
            <a:prstGeom prst="rect">
              <a:avLst/>
            </a:prstGeom>
          </p:spPr>
        </p:pic>
        <p:pic>
          <p:nvPicPr>
            <p:cNvPr id="10" name="Image 9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3518627" y="13730394"/>
              <a:ext cx="2158938" cy="2160000"/>
            </a:xfrm>
            <a:prstGeom prst="rect">
              <a:avLst/>
            </a:prstGeom>
          </p:spPr>
        </p:pic>
        <p:pic>
          <p:nvPicPr>
            <p:cNvPr id="11" name="Image 10"/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3518627" y="11387763"/>
              <a:ext cx="2158938" cy="2160000"/>
            </a:xfrm>
            <a:prstGeom prst="rect">
              <a:avLst/>
            </a:prstGeom>
          </p:spPr>
        </p:pic>
        <p:sp>
          <p:nvSpPr>
            <p:cNvPr id="86" name="ZoneTexte 85"/>
            <p:cNvSpPr txBox="1"/>
            <p:nvPr/>
          </p:nvSpPr>
          <p:spPr>
            <a:xfrm>
              <a:off x="3469274" y="157977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CD111</a:t>
              </a:r>
              <a:endParaRPr lang="fr-FR" sz="1800" b="1" dirty="0"/>
            </a:p>
          </p:txBody>
        </p:sp>
        <p:cxnSp>
          <p:nvCxnSpPr>
            <p:cNvPr id="87" name="Connecteur droit avec flèche 86"/>
            <p:cNvCxnSpPr/>
            <p:nvPr/>
          </p:nvCxnSpPr>
          <p:spPr>
            <a:xfrm>
              <a:off x="4201565" y="15982434"/>
              <a:ext cx="147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ZoneTexte 87"/>
            <p:cNvSpPr txBox="1"/>
            <p:nvPr/>
          </p:nvSpPr>
          <p:spPr>
            <a:xfrm>
              <a:off x="3851417" y="11120562"/>
              <a:ext cx="14933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 smtClean="0"/>
                <a:t>Infl</a:t>
              </a:r>
              <a:r>
                <a:rPr lang="fr-FR" sz="1600" b="1" dirty="0" smtClean="0"/>
                <a:t> monocytes </a:t>
              </a:r>
              <a:endParaRPr lang="fr-FR" sz="1600" b="1" dirty="0"/>
            </a:p>
          </p:txBody>
        </p:sp>
        <p:sp>
          <p:nvSpPr>
            <p:cNvPr id="89" name="ZoneTexte 88"/>
            <p:cNvSpPr txBox="1"/>
            <p:nvPr/>
          </p:nvSpPr>
          <p:spPr>
            <a:xfrm>
              <a:off x="4298976" y="1349715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FMO</a:t>
              </a:r>
              <a:endParaRPr lang="fr-FR" sz="1600" b="1" dirty="0"/>
            </a:p>
          </p:txBody>
        </p:sp>
        <p:pic>
          <p:nvPicPr>
            <p:cNvPr id="12" name="Image 11"/>
            <p:cNvPicPr>
              <a:picLocks noChangeAspect="1"/>
            </p:cNvPicPr>
            <p:nvPr/>
          </p:nvPicPr>
          <p:blipFill>
            <a:blip r:embed="rId14"/>
            <a:stretch>
              <a:fillRect/>
            </a:stretch>
          </p:blipFill>
          <p:spPr>
            <a:xfrm>
              <a:off x="5883628" y="13746332"/>
              <a:ext cx="2158938" cy="2160000"/>
            </a:xfrm>
            <a:prstGeom prst="rect">
              <a:avLst/>
            </a:prstGeom>
          </p:spPr>
        </p:pic>
        <p:pic>
          <p:nvPicPr>
            <p:cNvPr id="13" name="Image 12"/>
            <p:cNvPicPr>
              <a:picLocks noChangeAspect="1"/>
            </p:cNvPicPr>
            <p:nvPr/>
          </p:nvPicPr>
          <p:blipFill>
            <a:blip r:embed="rId15"/>
            <a:stretch>
              <a:fillRect/>
            </a:stretch>
          </p:blipFill>
          <p:spPr>
            <a:xfrm>
              <a:off x="5883628" y="11381330"/>
              <a:ext cx="2158938" cy="2160000"/>
            </a:xfrm>
            <a:prstGeom prst="rect">
              <a:avLst/>
            </a:prstGeom>
          </p:spPr>
        </p:pic>
        <p:sp>
          <p:nvSpPr>
            <p:cNvPr id="92" name="ZoneTexte 91"/>
            <p:cNvSpPr txBox="1"/>
            <p:nvPr/>
          </p:nvSpPr>
          <p:spPr>
            <a:xfrm>
              <a:off x="5806809" y="1579776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CD112</a:t>
              </a:r>
              <a:endParaRPr lang="fr-FR" sz="1800" b="1" dirty="0"/>
            </a:p>
          </p:txBody>
        </p:sp>
        <p:cxnSp>
          <p:nvCxnSpPr>
            <p:cNvPr id="93" name="Connecteur droit avec flèche 92"/>
            <p:cNvCxnSpPr/>
            <p:nvPr/>
          </p:nvCxnSpPr>
          <p:spPr>
            <a:xfrm>
              <a:off x="6539100" y="15982434"/>
              <a:ext cx="147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ZoneTexte 93"/>
            <p:cNvSpPr txBox="1"/>
            <p:nvPr/>
          </p:nvSpPr>
          <p:spPr>
            <a:xfrm>
              <a:off x="6663977" y="1349715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FMO</a:t>
              </a:r>
              <a:endParaRPr lang="fr-FR" sz="1600" b="1" dirty="0"/>
            </a:p>
          </p:txBody>
        </p:sp>
        <p:sp>
          <p:nvSpPr>
            <p:cNvPr id="95" name="ZoneTexte 94"/>
            <p:cNvSpPr txBox="1"/>
            <p:nvPr/>
          </p:nvSpPr>
          <p:spPr>
            <a:xfrm>
              <a:off x="6216418" y="11120562"/>
              <a:ext cx="149335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err="1" smtClean="0"/>
                <a:t>Infl</a:t>
              </a:r>
              <a:r>
                <a:rPr lang="fr-FR" sz="1600" b="1" dirty="0" smtClean="0"/>
                <a:t> monocytes </a:t>
              </a:r>
              <a:endParaRPr lang="fr-FR" sz="1600" b="1" dirty="0"/>
            </a:p>
          </p:txBody>
        </p:sp>
        <p:pic>
          <p:nvPicPr>
            <p:cNvPr id="14" name="Image 13"/>
            <p:cNvPicPr>
              <a:picLocks noChangeAspect="1"/>
            </p:cNvPicPr>
            <p:nvPr/>
          </p:nvPicPr>
          <p:blipFill>
            <a:blip r:embed="rId16"/>
            <a:stretch>
              <a:fillRect/>
            </a:stretch>
          </p:blipFill>
          <p:spPr>
            <a:xfrm>
              <a:off x="8256336" y="13746332"/>
              <a:ext cx="2158938" cy="2160000"/>
            </a:xfrm>
            <a:prstGeom prst="rect">
              <a:avLst/>
            </a:prstGeom>
          </p:spPr>
        </p:pic>
        <p:pic>
          <p:nvPicPr>
            <p:cNvPr id="15" name="Image 14"/>
            <p:cNvPicPr>
              <a:picLocks noChangeAspect="1"/>
            </p:cNvPicPr>
            <p:nvPr/>
          </p:nvPicPr>
          <p:blipFill>
            <a:blip r:embed="rId17"/>
            <a:stretch>
              <a:fillRect/>
            </a:stretch>
          </p:blipFill>
          <p:spPr>
            <a:xfrm>
              <a:off x="8256336" y="11381330"/>
              <a:ext cx="2158938" cy="2160000"/>
            </a:xfrm>
            <a:prstGeom prst="rect">
              <a:avLst/>
            </a:prstGeom>
          </p:spPr>
        </p:pic>
        <p:sp>
          <p:nvSpPr>
            <p:cNvPr id="98" name="ZoneTexte 97"/>
            <p:cNvSpPr txBox="1"/>
            <p:nvPr/>
          </p:nvSpPr>
          <p:spPr>
            <a:xfrm>
              <a:off x="8213610" y="1581002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CD155</a:t>
              </a:r>
              <a:endParaRPr lang="fr-FR" sz="1800" b="1" dirty="0"/>
            </a:p>
          </p:txBody>
        </p:sp>
        <p:cxnSp>
          <p:nvCxnSpPr>
            <p:cNvPr id="99" name="Connecteur droit avec flèche 98"/>
            <p:cNvCxnSpPr/>
            <p:nvPr/>
          </p:nvCxnSpPr>
          <p:spPr>
            <a:xfrm>
              <a:off x="8945901" y="15994690"/>
              <a:ext cx="147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ZoneTexte 99"/>
            <p:cNvSpPr txBox="1"/>
            <p:nvPr/>
          </p:nvSpPr>
          <p:spPr>
            <a:xfrm>
              <a:off x="9036685" y="13497150"/>
              <a:ext cx="59824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FR" sz="1600" b="1" dirty="0" smtClean="0"/>
                <a:t>FMO</a:t>
              </a:r>
              <a:endParaRPr lang="fr-FR" sz="1600" b="1" dirty="0"/>
            </a:p>
          </p:txBody>
        </p:sp>
        <p:sp>
          <p:nvSpPr>
            <p:cNvPr id="101" name="ZoneTexte 100"/>
            <p:cNvSpPr txBox="1"/>
            <p:nvPr/>
          </p:nvSpPr>
          <p:spPr>
            <a:xfrm>
              <a:off x="8589126" y="11120562"/>
              <a:ext cx="1493358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err="1" smtClean="0"/>
                <a:t>Infl</a:t>
              </a:r>
              <a:r>
                <a:rPr lang="fr-FR" sz="1600" b="1" dirty="0" smtClean="0"/>
                <a:t> monocytes </a:t>
              </a:r>
              <a:endParaRPr lang="fr-FR" sz="1600" b="1" dirty="0"/>
            </a:p>
          </p:txBody>
        </p:sp>
      </p:grpSp>
      <p:sp>
        <p:nvSpPr>
          <p:cNvPr id="102" name="ZoneTexte 101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2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863529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e 70"/>
          <p:cNvGrpSpPr/>
          <p:nvPr/>
        </p:nvGrpSpPr>
        <p:grpSpPr>
          <a:xfrm>
            <a:off x="474959" y="1031981"/>
            <a:ext cx="3261927" cy="3249332"/>
            <a:chOff x="3441731" y="3551219"/>
            <a:chExt cx="3261927" cy="3249332"/>
          </a:xfrm>
        </p:grpSpPr>
        <p:pic>
          <p:nvPicPr>
            <p:cNvPr id="72" name="Image 71"/>
            <p:cNvPicPr>
              <a:picLocks noChangeAspect="1"/>
            </p:cNvPicPr>
            <p:nvPr/>
          </p:nvPicPr>
          <p:blipFill rotWithShape="1">
            <a:blip r:embed="rId2"/>
            <a:srcRect l="1617" t="904" r="1997" b="2353"/>
            <a:stretch/>
          </p:blipFill>
          <p:spPr>
            <a:xfrm>
              <a:off x="3834286" y="3552657"/>
              <a:ext cx="2869372" cy="2880000"/>
            </a:xfrm>
            <a:prstGeom prst="rect">
              <a:avLst/>
            </a:prstGeom>
          </p:spPr>
        </p:pic>
        <p:sp>
          <p:nvSpPr>
            <p:cNvPr id="73" name="ZoneTexte 72"/>
            <p:cNvSpPr txBox="1"/>
            <p:nvPr/>
          </p:nvSpPr>
          <p:spPr>
            <a:xfrm rot="16200000">
              <a:off x="2864397" y="5484553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3811063" y="6431219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CD3</a:t>
              </a:r>
            </a:p>
          </p:txBody>
        </p:sp>
        <p:cxnSp>
          <p:nvCxnSpPr>
            <p:cNvPr id="75" name="Connecteur droit avec flèche 74"/>
            <p:cNvCxnSpPr/>
            <p:nvPr/>
          </p:nvCxnSpPr>
          <p:spPr>
            <a:xfrm>
              <a:off x="4471658" y="6615885"/>
              <a:ext cx="223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/>
            <p:nvPr/>
          </p:nvCxnSpPr>
          <p:spPr>
            <a:xfrm flipH="1" flipV="1">
              <a:off x="3611964" y="3551219"/>
              <a:ext cx="0" cy="21050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Connecteur droit avec flèche 76"/>
          <p:cNvCxnSpPr/>
          <p:nvPr/>
        </p:nvCxnSpPr>
        <p:spPr>
          <a:xfrm>
            <a:off x="2651251" y="2752844"/>
            <a:ext cx="1908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e 77"/>
          <p:cNvGrpSpPr/>
          <p:nvPr/>
        </p:nvGrpSpPr>
        <p:grpSpPr>
          <a:xfrm>
            <a:off x="4186063" y="1019706"/>
            <a:ext cx="3272093" cy="3259324"/>
            <a:chOff x="14202610" y="3997633"/>
            <a:chExt cx="3272093" cy="3259324"/>
          </a:xfrm>
        </p:grpSpPr>
        <p:grpSp>
          <p:nvGrpSpPr>
            <p:cNvPr id="79" name="Groupe 78"/>
            <p:cNvGrpSpPr/>
            <p:nvPr/>
          </p:nvGrpSpPr>
          <p:grpSpPr>
            <a:xfrm>
              <a:off x="14202610" y="3997633"/>
              <a:ext cx="3258655" cy="3259324"/>
              <a:chOff x="7076747" y="3552657"/>
              <a:chExt cx="3258655" cy="3259324"/>
            </a:xfrm>
          </p:grpSpPr>
          <p:pic>
            <p:nvPicPr>
              <p:cNvPr id="82" name="Image 81"/>
              <p:cNvPicPr>
                <a:picLocks noChangeAspect="1"/>
              </p:cNvPicPr>
              <p:nvPr/>
            </p:nvPicPr>
            <p:blipFill rotWithShape="1">
              <a:blip r:embed="rId3"/>
              <a:srcRect l="1672" t="1475" r="1418" b="1222"/>
              <a:stretch/>
            </p:blipFill>
            <p:spPr>
              <a:xfrm>
                <a:off x="7447243" y="3552657"/>
                <a:ext cx="2880001" cy="2880000"/>
              </a:xfrm>
              <a:prstGeom prst="rect">
                <a:avLst/>
              </a:prstGeom>
            </p:spPr>
          </p:pic>
          <p:sp>
            <p:nvSpPr>
              <p:cNvPr id="83" name="ZoneTexte 82"/>
              <p:cNvSpPr txBox="1"/>
              <p:nvPr/>
            </p:nvSpPr>
            <p:spPr>
              <a:xfrm rot="16200000">
                <a:off x="6499413" y="5495983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CD45</a:t>
                </a:r>
              </a:p>
            </p:txBody>
          </p:sp>
          <p:sp>
            <p:nvSpPr>
              <p:cNvPr id="84" name="ZoneTexte 83"/>
              <p:cNvSpPr txBox="1"/>
              <p:nvPr/>
            </p:nvSpPr>
            <p:spPr>
              <a:xfrm>
                <a:off x="7446079" y="6442649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CD3</a:t>
                </a:r>
              </a:p>
            </p:txBody>
          </p:sp>
          <p:cxnSp>
            <p:nvCxnSpPr>
              <p:cNvPr id="85" name="Connecteur droit avec flèche 84"/>
              <p:cNvCxnSpPr/>
              <p:nvPr/>
            </p:nvCxnSpPr>
            <p:spPr>
              <a:xfrm>
                <a:off x="8103402" y="6627315"/>
                <a:ext cx="2232000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6" name="Connecteur droit avec flèche 85"/>
              <p:cNvCxnSpPr/>
              <p:nvPr/>
            </p:nvCxnSpPr>
            <p:spPr>
              <a:xfrm flipH="1" flipV="1">
                <a:off x="7246980" y="3562649"/>
                <a:ext cx="0" cy="2124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ZoneTexte 79"/>
            <p:cNvSpPr txBox="1"/>
            <p:nvPr/>
          </p:nvSpPr>
          <p:spPr>
            <a:xfrm>
              <a:off x="15762569" y="6372119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smtClean="0"/>
                <a:t>Lymphocytes</a:t>
              </a:r>
              <a:endParaRPr lang="fr-FR" sz="1600" b="1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5950703" y="4440872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fr-FR" sz="1600" b="1" dirty="0" err="1" smtClean="0"/>
                <a:t>TILs</a:t>
              </a:r>
              <a:endParaRPr lang="fr-FR" sz="1600" b="1" dirty="0"/>
            </a:p>
          </p:txBody>
        </p:sp>
      </p:grpSp>
      <p:grpSp>
        <p:nvGrpSpPr>
          <p:cNvPr id="87" name="Groupe 86"/>
          <p:cNvGrpSpPr/>
          <p:nvPr/>
        </p:nvGrpSpPr>
        <p:grpSpPr>
          <a:xfrm>
            <a:off x="8385928" y="988221"/>
            <a:ext cx="4006122" cy="3258747"/>
            <a:chOff x="6991682" y="6996647"/>
            <a:chExt cx="4006122" cy="3258747"/>
          </a:xfrm>
        </p:grpSpPr>
        <p:pic>
          <p:nvPicPr>
            <p:cNvPr id="88" name="Image 87"/>
            <p:cNvPicPr>
              <a:picLocks noChangeAspect="1"/>
            </p:cNvPicPr>
            <p:nvPr/>
          </p:nvPicPr>
          <p:blipFill rotWithShape="1">
            <a:blip r:embed="rId4"/>
            <a:srcRect l="785" t="985" r="1580" b="1480"/>
            <a:stretch/>
          </p:blipFill>
          <p:spPr>
            <a:xfrm>
              <a:off x="7354639" y="6996647"/>
              <a:ext cx="2871275" cy="2880000"/>
            </a:xfrm>
            <a:prstGeom prst="rect">
              <a:avLst/>
            </a:prstGeom>
          </p:spPr>
        </p:pic>
        <p:sp>
          <p:nvSpPr>
            <p:cNvPr id="89" name="ZoneTexte 88"/>
            <p:cNvSpPr txBox="1"/>
            <p:nvPr/>
          </p:nvSpPr>
          <p:spPr>
            <a:xfrm>
              <a:off x="8484050" y="7143986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 CD8</a:t>
              </a:r>
              <a:endParaRPr lang="fr-FR" sz="1600" b="1" dirty="0"/>
            </a:p>
          </p:txBody>
        </p:sp>
        <p:sp>
          <p:nvSpPr>
            <p:cNvPr id="90" name="ZoneTexte 89"/>
            <p:cNvSpPr txBox="1"/>
            <p:nvPr/>
          </p:nvSpPr>
          <p:spPr>
            <a:xfrm rot="16200000">
              <a:off x="6414348" y="894415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CD8</a:t>
              </a:r>
            </a:p>
          </p:txBody>
        </p:sp>
        <p:cxnSp>
          <p:nvCxnSpPr>
            <p:cNvPr id="91" name="Connecteur droit avec flèche 90"/>
            <p:cNvCxnSpPr/>
            <p:nvPr/>
          </p:nvCxnSpPr>
          <p:spPr>
            <a:xfrm flipV="1">
              <a:off x="7176347" y="7008428"/>
              <a:ext cx="1158" cy="221736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2" name="ZoneTexte 91"/>
            <p:cNvSpPr txBox="1"/>
            <p:nvPr/>
          </p:nvSpPr>
          <p:spPr>
            <a:xfrm>
              <a:off x="7321021" y="9886062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CD4</a:t>
              </a:r>
            </a:p>
          </p:txBody>
        </p:sp>
        <p:cxnSp>
          <p:nvCxnSpPr>
            <p:cNvPr id="93" name="Connecteur droit avec flèche 92"/>
            <p:cNvCxnSpPr/>
            <p:nvPr/>
          </p:nvCxnSpPr>
          <p:spPr>
            <a:xfrm flipV="1">
              <a:off x="8008594" y="10070729"/>
              <a:ext cx="2205022" cy="18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ZoneTexte 93"/>
            <p:cNvSpPr txBox="1"/>
            <p:nvPr/>
          </p:nvSpPr>
          <p:spPr>
            <a:xfrm>
              <a:off x="9473804" y="9379385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 CD4</a:t>
              </a:r>
              <a:endParaRPr lang="fr-FR" sz="1600" b="1" dirty="0"/>
            </a:p>
          </p:txBody>
        </p:sp>
      </p:grpSp>
      <p:grpSp>
        <p:nvGrpSpPr>
          <p:cNvPr id="96" name="Groupe 95"/>
          <p:cNvGrpSpPr/>
          <p:nvPr/>
        </p:nvGrpSpPr>
        <p:grpSpPr>
          <a:xfrm>
            <a:off x="8374200" y="4550342"/>
            <a:ext cx="3267537" cy="3264322"/>
            <a:chOff x="10572139" y="7017785"/>
            <a:chExt cx="3267537" cy="3264322"/>
          </a:xfrm>
        </p:grpSpPr>
        <p:pic>
          <p:nvPicPr>
            <p:cNvPr id="97" name="Image 96"/>
            <p:cNvPicPr>
              <a:picLocks noChangeAspect="1"/>
            </p:cNvPicPr>
            <p:nvPr/>
          </p:nvPicPr>
          <p:blipFill rotWithShape="1">
            <a:blip r:embed="rId5"/>
            <a:srcRect l="1094" t="1084" r="1581" b="1308"/>
            <a:stretch/>
          </p:blipFill>
          <p:spPr>
            <a:xfrm>
              <a:off x="10959677" y="7017785"/>
              <a:ext cx="2879999" cy="2880000"/>
            </a:xfrm>
            <a:prstGeom prst="rect">
              <a:avLst/>
            </a:prstGeom>
          </p:spPr>
        </p:pic>
        <p:sp>
          <p:nvSpPr>
            <p:cNvPr id="98" name="ZoneTexte 97"/>
            <p:cNvSpPr txBox="1"/>
            <p:nvPr/>
          </p:nvSpPr>
          <p:spPr>
            <a:xfrm rot="16200000">
              <a:off x="9994805" y="8970864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Foxp3</a:t>
              </a:r>
            </a:p>
          </p:txBody>
        </p:sp>
        <p:cxnSp>
          <p:nvCxnSpPr>
            <p:cNvPr id="99" name="Connecteur droit avec flèche 98"/>
            <p:cNvCxnSpPr/>
            <p:nvPr/>
          </p:nvCxnSpPr>
          <p:spPr>
            <a:xfrm flipV="1">
              <a:off x="10756804" y="7035141"/>
              <a:ext cx="1158" cy="2016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0" name="ZoneTexte 99"/>
            <p:cNvSpPr txBox="1"/>
            <p:nvPr/>
          </p:nvSpPr>
          <p:spPr>
            <a:xfrm>
              <a:off x="10901478" y="9912775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CD4</a:t>
              </a:r>
            </a:p>
          </p:txBody>
        </p:sp>
        <p:cxnSp>
          <p:nvCxnSpPr>
            <p:cNvPr id="101" name="Connecteur droit avec flèche 100"/>
            <p:cNvCxnSpPr/>
            <p:nvPr/>
          </p:nvCxnSpPr>
          <p:spPr>
            <a:xfrm flipV="1">
              <a:off x="11589051" y="10097442"/>
              <a:ext cx="2205022" cy="18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2" name="ZoneTexte 101"/>
          <p:cNvSpPr txBox="1"/>
          <p:nvPr/>
        </p:nvSpPr>
        <p:spPr>
          <a:xfrm>
            <a:off x="9166155" y="5285142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err="1" smtClean="0"/>
              <a:t>Treg</a:t>
            </a:r>
            <a:endParaRPr lang="fr-FR" sz="1600" b="1" dirty="0"/>
          </a:p>
        </p:txBody>
      </p:sp>
      <p:sp>
        <p:nvSpPr>
          <p:cNvPr id="103" name="ZoneTexte 102"/>
          <p:cNvSpPr txBox="1"/>
          <p:nvPr/>
        </p:nvSpPr>
        <p:spPr>
          <a:xfrm>
            <a:off x="9089064" y="6249396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T CD4</a:t>
            </a:r>
            <a:r>
              <a:rPr lang="fr-FR" sz="1600" b="1" baseline="-25000" dirty="0" smtClean="0"/>
              <a:t>conv</a:t>
            </a:r>
            <a:endParaRPr lang="fr-FR" sz="1600" b="1" baseline="-25000" dirty="0"/>
          </a:p>
        </p:txBody>
      </p:sp>
      <p:cxnSp>
        <p:nvCxnSpPr>
          <p:cNvPr id="104" name="Connecteur droit avec flèche 103"/>
          <p:cNvCxnSpPr/>
          <p:nvPr/>
        </p:nvCxnSpPr>
        <p:spPr>
          <a:xfrm rot="5400000">
            <a:off x="10052933" y="3946109"/>
            <a:ext cx="1188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5" name="Groupe 104"/>
          <p:cNvGrpSpPr/>
          <p:nvPr/>
        </p:nvGrpSpPr>
        <p:grpSpPr>
          <a:xfrm>
            <a:off x="4244467" y="8119622"/>
            <a:ext cx="4286029" cy="3257861"/>
            <a:chOff x="10638119" y="10711372"/>
            <a:chExt cx="4286029" cy="3257861"/>
          </a:xfrm>
        </p:grpSpPr>
        <p:pic>
          <p:nvPicPr>
            <p:cNvPr id="106" name="Image 105"/>
            <p:cNvPicPr>
              <a:picLocks noChangeAspect="1"/>
            </p:cNvPicPr>
            <p:nvPr/>
          </p:nvPicPr>
          <p:blipFill rotWithShape="1">
            <a:blip r:embed="rId6"/>
            <a:srcRect l="1018" t="491" r="1776" b="1549"/>
            <a:stretch/>
          </p:blipFill>
          <p:spPr>
            <a:xfrm>
              <a:off x="11016067" y="10711372"/>
              <a:ext cx="2874419" cy="2880000"/>
            </a:xfrm>
            <a:prstGeom prst="rect">
              <a:avLst/>
            </a:prstGeom>
          </p:spPr>
        </p:pic>
        <p:sp>
          <p:nvSpPr>
            <p:cNvPr id="107" name="ZoneTexte 106"/>
            <p:cNvSpPr txBox="1"/>
            <p:nvPr/>
          </p:nvSpPr>
          <p:spPr>
            <a:xfrm rot="16200000">
              <a:off x="10060785" y="1265799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IL-17A</a:t>
              </a:r>
            </a:p>
          </p:txBody>
        </p:sp>
        <p:cxnSp>
          <p:nvCxnSpPr>
            <p:cNvPr id="108" name="Connecteur droit avec flèche 107"/>
            <p:cNvCxnSpPr/>
            <p:nvPr/>
          </p:nvCxnSpPr>
          <p:spPr>
            <a:xfrm flipV="1">
              <a:off x="10822784" y="10722267"/>
              <a:ext cx="1158" cy="2016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9" name="ZoneTexte 108"/>
            <p:cNvSpPr txBox="1"/>
            <p:nvPr/>
          </p:nvSpPr>
          <p:spPr>
            <a:xfrm>
              <a:off x="10967458" y="1359990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IFN</a:t>
              </a:r>
              <a:r>
                <a:rPr lang="el-GR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fr-FR" sz="1800" b="1" dirty="0"/>
            </a:p>
          </p:txBody>
        </p:sp>
        <p:cxnSp>
          <p:nvCxnSpPr>
            <p:cNvPr id="110" name="Connecteur droit avec flèche 109"/>
            <p:cNvCxnSpPr/>
            <p:nvPr/>
          </p:nvCxnSpPr>
          <p:spPr>
            <a:xfrm flipV="1">
              <a:off x="11655031" y="13784568"/>
              <a:ext cx="2205022" cy="18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1" name="ZoneTexte 110"/>
            <p:cNvSpPr txBox="1"/>
            <p:nvPr/>
          </p:nvSpPr>
          <p:spPr>
            <a:xfrm>
              <a:off x="11016067" y="10716667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Th17</a:t>
              </a:r>
              <a:endParaRPr lang="fr-FR" sz="1600" b="1" dirty="0"/>
            </a:p>
          </p:txBody>
        </p:sp>
        <p:sp>
          <p:nvSpPr>
            <p:cNvPr id="112" name="ZoneTexte 111"/>
            <p:cNvSpPr txBox="1"/>
            <p:nvPr/>
          </p:nvSpPr>
          <p:spPr>
            <a:xfrm>
              <a:off x="13120848" y="10744975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Th1/17</a:t>
              </a:r>
              <a:endParaRPr lang="fr-FR" sz="1600" b="1" dirty="0"/>
            </a:p>
          </p:txBody>
        </p:sp>
        <p:sp>
          <p:nvSpPr>
            <p:cNvPr id="113" name="ZoneTexte 112"/>
            <p:cNvSpPr txBox="1"/>
            <p:nvPr/>
          </p:nvSpPr>
          <p:spPr>
            <a:xfrm>
              <a:off x="13400148" y="13254331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Th1</a:t>
              </a:r>
              <a:endParaRPr lang="fr-FR" sz="1600" b="1" dirty="0"/>
            </a:p>
          </p:txBody>
        </p:sp>
      </p:grpSp>
      <p:grpSp>
        <p:nvGrpSpPr>
          <p:cNvPr id="114" name="Groupe 113"/>
          <p:cNvGrpSpPr/>
          <p:nvPr/>
        </p:nvGrpSpPr>
        <p:grpSpPr>
          <a:xfrm>
            <a:off x="193045" y="8161937"/>
            <a:ext cx="3253810" cy="3261299"/>
            <a:chOff x="6968800" y="14123605"/>
            <a:chExt cx="3253810" cy="3261299"/>
          </a:xfrm>
        </p:grpSpPr>
        <p:pic>
          <p:nvPicPr>
            <p:cNvPr id="115" name="Image 114"/>
            <p:cNvPicPr>
              <a:picLocks noChangeAspect="1"/>
            </p:cNvPicPr>
            <p:nvPr/>
          </p:nvPicPr>
          <p:blipFill rotWithShape="1">
            <a:blip r:embed="rId7"/>
            <a:srcRect l="1026" t="909" r="1398" b="1571"/>
            <a:stretch/>
          </p:blipFill>
          <p:spPr>
            <a:xfrm>
              <a:off x="7349291" y="14123605"/>
              <a:ext cx="2873319" cy="2880000"/>
            </a:xfrm>
            <a:prstGeom prst="rect">
              <a:avLst/>
            </a:prstGeom>
          </p:spPr>
        </p:pic>
        <p:sp>
          <p:nvSpPr>
            <p:cNvPr id="116" name="ZoneTexte 115"/>
            <p:cNvSpPr txBox="1"/>
            <p:nvPr/>
          </p:nvSpPr>
          <p:spPr>
            <a:xfrm rot="16200000">
              <a:off x="6391466" y="1607366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IL-4</a:t>
              </a:r>
            </a:p>
          </p:txBody>
        </p:sp>
        <p:cxnSp>
          <p:nvCxnSpPr>
            <p:cNvPr id="117" name="Connecteur droit avec flèche 116"/>
            <p:cNvCxnSpPr/>
            <p:nvPr/>
          </p:nvCxnSpPr>
          <p:spPr>
            <a:xfrm flipV="1">
              <a:off x="7153465" y="14137938"/>
              <a:ext cx="1158" cy="2196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ZoneTexte 117"/>
            <p:cNvSpPr txBox="1"/>
            <p:nvPr/>
          </p:nvSpPr>
          <p:spPr>
            <a:xfrm>
              <a:off x="7298139" y="17015572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CD4</a:t>
              </a:r>
            </a:p>
          </p:txBody>
        </p:sp>
        <p:cxnSp>
          <p:nvCxnSpPr>
            <p:cNvPr id="119" name="Connecteur droit avec flèche 118"/>
            <p:cNvCxnSpPr/>
            <p:nvPr/>
          </p:nvCxnSpPr>
          <p:spPr>
            <a:xfrm flipV="1">
              <a:off x="7985712" y="17200239"/>
              <a:ext cx="2205022" cy="18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0" name="ZoneTexte 119"/>
          <p:cNvSpPr txBox="1"/>
          <p:nvPr/>
        </p:nvSpPr>
        <p:spPr>
          <a:xfrm>
            <a:off x="1143816" y="8293023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Th2</a:t>
            </a:r>
            <a:endParaRPr lang="fr-FR" sz="1600" b="1" dirty="0"/>
          </a:p>
        </p:txBody>
      </p:sp>
      <p:cxnSp>
        <p:nvCxnSpPr>
          <p:cNvPr id="121" name="Connecteur droit avec flèche 120"/>
          <p:cNvCxnSpPr/>
          <p:nvPr/>
        </p:nvCxnSpPr>
        <p:spPr>
          <a:xfrm rot="5400000" flipH="1">
            <a:off x="4070883" y="9559053"/>
            <a:ext cx="0" cy="1260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e 121"/>
          <p:cNvGrpSpPr/>
          <p:nvPr/>
        </p:nvGrpSpPr>
        <p:grpSpPr>
          <a:xfrm>
            <a:off x="4215650" y="11693801"/>
            <a:ext cx="3272719" cy="3272526"/>
            <a:chOff x="3757131" y="10899263"/>
            <a:chExt cx="3272719" cy="3272526"/>
          </a:xfrm>
        </p:grpSpPr>
        <p:pic>
          <p:nvPicPr>
            <p:cNvPr id="123" name="Image 122"/>
            <p:cNvPicPr>
              <a:picLocks noChangeAspect="1"/>
            </p:cNvPicPr>
            <p:nvPr/>
          </p:nvPicPr>
          <p:blipFill rotWithShape="1">
            <a:blip r:embed="rId8"/>
            <a:srcRect l="1525" t="1391" r="1365" b="1083"/>
            <a:stretch/>
          </p:blipFill>
          <p:spPr>
            <a:xfrm>
              <a:off x="4145465" y="10899263"/>
              <a:ext cx="2884385" cy="2880000"/>
            </a:xfrm>
            <a:prstGeom prst="rect">
              <a:avLst/>
            </a:prstGeom>
          </p:spPr>
        </p:pic>
        <p:sp>
          <p:nvSpPr>
            <p:cNvPr id="124" name="ZoneTexte 123"/>
            <p:cNvSpPr txBox="1"/>
            <p:nvPr/>
          </p:nvSpPr>
          <p:spPr>
            <a:xfrm rot="16200000">
              <a:off x="3179797" y="12860546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TNF</a:t>
              </a:r>
              <a:r>
                <a:rPr lang="el-GR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endParaRPr lang="fr-FR" sz="1800" b="1" dirty="0"/>
            </a:p>
          </p:txBody>
        </p:sp>
        <p:cxnSp>
          <p:nvCxnSpPr>
            <p:cNvPr id="125" name="Connecteur droit avec flèche 124"/>
            <p:cNvCxnSpPr/>
            <p:nvPr/>
          </p:nvCxnSpPr>
          <p:spPr>
            <a:xfrm flipV="1">
              <a:off x="3941796" y="10924823"/>
              <a:ext cx="1158" cy="2124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6" name="ZoneTexte 125"/>
            <p:cNvSpPr txBox="1"/>
            <p:nvPr/>
          </p:nvSpPr>
          <p:spPr>
            <a:xfrm>
              <a:off x="4086470" y="13802457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IL-2</a:t>
              </a:r>
            </a:p>
          </p:txBody>
        </p:sp>
        <p:cxnSp>
          <p:nvCxnSpPr>
            <p:cNvPr id="127" name="Connecteur droit avec flèche 126"/>
            <p:cNvCxnSpPr/>
            <p:nvPr/>
          </p:nvCxnSpPr>
          <p:spPr>
            <a:xfrm flipV="1">
              <a:off x="4706808" y="13987124"/>
              <a:ext cx="2304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28" name="Connecteur droit avec flèche 127"/>
          <p:cNvCxnSpPr/>
          <p:nvPr/>
        </p:nvCxnSpPr>
        <p:spPr>
          <a:xfrm>
            <a:off x="6742643" y="10971433"/>
            <a:ext cx="0" cy="720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27" name="Groupe 226"/>
          <p:cNvGrpSpPr/>
          <p:nvPr/>
        </p:nvGrpSpPr>
        <p:grpSpPr>
          <a:xfrm>
            <a:off x="4181348" y="4497138"/>
            <a:ext cx="3269985" cy="3261960"/>
            <a:chOff x="3521432" y="6951168"/>
            <a:chExt cx="3269985" cy="3261960"/>
          </a:xfrm>
        </p:grpSpPr>
        <p:pic>
          <p:nvPicPr>
            <p:cNvPr id="228" name="Image 227"/>
            <p:cNvPicPr>
              <a:picLocks noChangeAspect="1"/>
            </p:cNvPicPr>
            <p:nvPr/>
          </p:nvPicPr>
          <p:blipFill rotWithShape="1">
            <a:blip r:embed="rId9"/>
            <a:srcRect l="1236" t="839" r="1369" b="1201"/>
            <a:stretch/>
          </p:blipFill>
          <p:spPr>
            <a:xfrm>
              <a:off x="3904639" y="6951168"/>
              <a:ext cx="2886778" cy="2880000"/>
            </a:xfrm>
            <a:prstGeom prst="rect">
              <a:avLst/>
            </a:prstGeom>
          </p:spPr>
        </p:pic>
        <p:sp>
          <p:nvSpPr>
            <p:cNvPr id="229" name="ZoneTexte 228"/>
            <p:cNvSpPr txBox="1"/>
            <p:nvPr/>
          </p:nvSpPr>
          <p:spPr>
            <a:xfrm rot="16200000">
              <a:off x="2944098" y="8901885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Foxp3</a:t>
              </a:r>
            </a:p>
          </p:txBody>
        </p:sp>
        <p:cxnSp>
          <p:nvCxnSpPr>
            <p:cNvPr id="230" name="Connecteur droit avec flèche 229"/>
            <p:cNvCxnSpPr/>
            <p:nvPr/>
          </p:nvCxnSpPr>
          <p:spPr>
            <a:xfrm flipV="1">
              <a:off x="3706097" y="6966162"/>
              <a:ext cx="1158" cy="2016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ZoneTexte 230"/>
            <p:cNvSpPr txBox="1"/>
            <p:nvPr/>
          </p:nvSpPr>
          <p:spPr>
            <a:xfrm>
              <a:off x="3850771" y="9843796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CD8</a:t>
              </a:r>
            </a:p>
          </p:txBody>
        </p:sp>
        <p:cxnSp>
          <p:nvCxnSpPr>
            <p:cNvPr id="232" name="Connecteur droit avec flèche 231"/>
            <p:cNvCxnSpPr/>
            <p:nvPr/>
          </p:nvCxnSpPr>
          <p:spPr>
            <a:xfrm flipV="1">
              <a:off x="4538344" y="10028463"/>
              <a:ext cx="2205022" cy="1817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33" name="ZoneTexte 232"/>
          <p:cNvSpPr txBox="1"/>
          <p:nvPr/>
        </p:nvSpPr>
        <p:spPr>
          <a:xfrm>
            <a:off x="4984022" y="5145055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T CD8reg</a:t>
            </a:r>
            <a:endParaRPr lang="fr-FR" sz="1600" b="1" dirty="0"/>
          </a:p>
        </p:txBody>
      </p:sp>
      <p:sp>
        <p:nvSpPr>
          <p:cNvPr id="234" name="ZoneTexte 233"/>
          <p:cNvSpPr txBox="1"/>
          <p:nvPr/>
        </p:nvSpPr>
        <p:spPr>
          <a:xfrm>
            <a:off x="4997144" y="6736586"/>
            <a:ext cx="1520308" cy="3495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T CD8</a:t>
            </a:r>
            <a:r>
              <a:rPr lang="fr-FR" sz="1600" b="1" baseline="-25000" dirty="0" smtClean="0"/>
              <a:t>conv</a:t>
            </a:r>
            <a:endParaRPr lang="fr-FR" sz="1600" b="1" baseline="-25000" dirty="0"/>
          </a:p>
        </p:txBody>
      </p:sp>
      <p:grpSp>
        <p:nvGrpSpPr>
          <p:cNvPr id="289" name="Groupe 288"/>
          <p:cNvGrpSpPr/>
          <p:nvPr/>
        </p:nvGrpSpPr>
        <p:grpSpPr>
          <a:xfrm>
            <a:off x="8345831" y="8138661"/>
            <a:ext cx="3261473" cy="3264752"/>
            <a:chOff x="21442762" y="3918501"/>
            <a:chExt cx="3261473" cy="3264752"/>
          </a:xfrm>
        </p:grpSpPr>
        <p:pic>
          <p:nvPicPr>
            <p:cNvPr id="290" name="Image 289"/>
            <p:cNvPicPr>
              <a:picLocks noChangeAspect="1"/>
            </p:cNvPicPr>
            <p:nvPr/>
          </p:nvPicPr>
          <p:blipFill rotWithShape="1">
            <a:blip r:embed="rId10"/>
            <a:srcRect l="1250" t="1595" r="1493" b="1723"/>
            <a:stretch/>
          </p:blipFill>
          <p:spPr>
            <a:xfrm>
              <a:off x="21818771" y="3918501"/>
              <a:ext cx="2885464" cy="2880000"/>
            </a:xfrm>
            <a:prstGeom prst="rect">
              <a:avLst/>
            </a:prstGeom>
          </p:spPr>
        </p:pic>
        <p:sp>
          <p:nvSpPr>
            <p:cNvPr id="291" name="ZoneTexte 290"/>
            <p:cNvSpPr txBox="1"/>
            <p:nvPr/>
          </p:nvSpPr>
          <p:spPr>
            <a:xfrm rot="16200000">
              <a:off x="20865428" y="5872010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TNF</a:t>
              </a:r>
              <a:r>
                <a:rPr lang="el-GR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α</a:t>
              </a:r>
              <a:endParaRPr lang="fr-FR" sz="1800" b="1" dirty="0"/>
            </a:p>
          </p:txBody>
        </p:sp>
        <p:cxnSp>
          <p:nvCxnSpPr>
            <p:cNvPr id="292" name="Connecteur droit avec flèche 291"/>
            <p:cNvCxnSpPr/>
            <p:nvPr/>
          </p:nvCxnSpPr>
          <p:spPr>
            <a:xfrm flipV="1">
              <a:off x="21627427" y="3936287"/>
              <a:ext cx="1158" cy="2124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3" name="ZoneTexte 292"/>
            <p:cNvSpPr txBox="1"/>
            <p:nvPr/>
          </p:nvSpPr>
          <p:spPr>
            <a:xfrm>
              <a:off x="21772101" y="6813921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IFN</a:t>
              </a:r>
              <a:r>
                <a:rPr lang="el-GR" sz="1800" b="1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fr-FR" sz="1800" b="1" dirty="0"/>
            </a:p>
          </p:txBody>
        </p:sp>
        <p:cxnSp>
          <p:nvCxnSpPr>
            <p:cNvPr id="294" name="Connecteur droit avec flèche 293"/>
            <p:cNvCxnSpPr/>
            <p:nvPr/>
          </p:nvCxnSpPr>
          <p:spPr>
            <a:xfrm flipV="1">
              <a:off x="22392439" y="6998588"/>
              <a:ext cx="2304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295" name="Connecteur droit avec flèche 294"/>
          <p:cNvCxnSpPr/>
          <p:nvPr/>
        </p:nvCxnSpPr>
        <p:spPr>
          <a:xfrm rot="5400000">
            <a:off x="10220050" y="7485088"/>
            <a:ext cx="1296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7" name="Groupe 316"/>
          <p:cNvGrpSpPr/>
          <p:nvPr/>
        </p:nvGrpSpPr>
        <p:grpSpPr>
          <a:xfrm>
            <a:off x="8291862" y="11677001"/>
            <a:ext cx="3264445" cy="3258535"/>
            <a:chOff x="21169070" y="405156"/>
            <a:chExt cx="3264445" cy="3258535"/>
          </a:xfrm>
        </p:grpSpPr>
        <p:pic>
          <p:nvPicPr>
            <p:cNvPr id="318" name="Image 317"/>
            <p:cNvPicPr>
              <a:picLocks noChangeAspect="1"/>
            </p:cNvPicPr>
            <p:nvPr/>
          </p:nvPicPr>
          <p:blipFill rotWithShape="1">
            <a:blip r:embed="rId11"/>
            <a:srcRect l="1895" t="1030" r="1816" b="1706"/>
            <a:stretch/>
          </p:blipFill>
          <p:spPr>
            <a:xfrm>
              <a:off x="21547732" y="405156"/>
              <a:ext cx="2885783" cy="2880000"/>
            </a:xfrm>
            <a:prstGeom prst="rect">
              <a:avLst/>
            </a:prstGeom>
          </p:spPr>
        </p:pic>
        <p:sp>
          <p:nvSpPr>
            <p:cNvPr id="319" name="ZoneTexte 318"/>
            <p:cNvSpPr txBox="1"/>
            <p:nvPr/>
          </p:nvSpPr>
          <p:spPr>
            <a:xfrm rot="16200000">
              <a:off x="20591736" y="2352448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err="1" smtClean="0"/>
                <a:t>GrzB</a:t>
              </a:r>
              <a:endParaRPr lang="fr-FR" sz="1800" b="1" dirty="0"/>
            </a:p>
          </p:txBody>
        </p:sp>
        <p:cxnSp>
          <p:nvCxnSpPr>
            <p:cNvPr id="320" name="Connecteur droit avec flèche 319"/>
            <p:cNvCxnSpPr/>
            <p:nvPr/>
          </p:nvCxnSpPr>
          <p:spPr>
            <a:xfrm flipV="1">
              <a:off x="21353735" y="416725"/>
              <a:ext cx="1158" cy="2124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1" name="ZoneTexte 320"/>
            <p:cNvSpPr txBox="1"/>
            <p:nvPr/>
          </p:nvSpPr>
          <p:spPr>
            <a:xfrm>
              <a:off x="21498409" y="3294359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IL-2</a:t>
              </a:r>
            </a:p>
          </p:txBody>
        </p:sp>
        <p:cxnSp>
          <p:nvCxnSpPr>
            <p:cNvPr id="322" name="Connecteur droit avec flèche 321"/>
            <p:cNvCxnSpPr/>
            <p:nvPr/>
          </p:nvCxnSpPr>
          <p:spPr>
            <a:xfrm flipV="1">
              <a:off x="22118747" y="3479026"/>
              <a:ext cx="2304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323" name="Connecteur droit avec flèche 322"/>
          <p:cNvCxnSpPr/>
          <p:nvPr/>
        </p:nvCxnSpPr>
        <p:spPr>
          <a:xfrm flipH="1">
            <a:off x="11286357" y="9010645"/>
            <a:ext cx="0" cy="263445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1" name="Connecteur droit avec flèche 360"/>
          <p:cNvCxnSpPr/>
          <p:nvPr/>
        </p:nvCxnSpPr>
        <p:spPr>
          <a:xfrm>
            <a:off x="6642611" y="2755862"/>
            <a:ext cx="1908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9" name="Connecteur droit avec flèche 368"/>
          <p:cNvCxnSpPr/>
          <p:nvPr/>
        </p:nvCxnSpPr>
        <p:spPr>
          <a:xfrm flipH="1">
            <a:off x="7436560" y="2366636"/>
            <a:ext cx="1705029" cy="2141996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0" name="Connecteur droit avec flèche 369"/>
          <p:cNvCxnSpPr>
            <a:endCxn id="112" idx="0"/>
          </p:cNvCxnSpPr>
          <p:nvPr/>
        </p:nvCxnSpPr>
        <p:spPr>
          <a:xfrm flipH="1">
            <a:off x="7489196" y="6864288"/>
            <a:ext cx="2546053" cy="1288937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ZoneTexte 94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</a:t>
            </a:r>
            <a:r>
              <a:rPr lang="fr-FR" sz="2400" b="1" dirty="0"/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29875935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" name="Groupe 70"/>
          <p:cNvGrpSpPr/>
          <p:nvPr/>
        </p:nvGrpSpPr>
        <p:grpSpPr>
          <a:xfrm>
            <a:off x="230547" y="5068479"/>
            <a:ext cx="3261927" cy="3249332"/>
            <a:chOff x="11311640" y="11299673"/>
            <a:chExt cx="3261927" cy="3249332"/>
          </a:xfrm>
        </p:grpSpPr>
        <p:pic>
          <p:nvPicPr>
            <p:cNvPr id="72" name="Image 71"/>
            <p:cNvPicPr>
              <a:picLocks noChangeAspect="1"/>
            </p:cNvPicPr>
            <p:nvPr/>
          </p:nvPicPr>
          <p:blipFill rotWithShape="1">
            <a:blip r:embed="rId2"/>
            <a:srcRect l="21065" t="6191" r="4328" b="14096"/>
            <a:stretch/>
          </p:blipFill>
          <p:spPr>
            <a:xfrm>
              <a:off x="11687784" y="11303538"/>
              <a:ext cx="2874060" cy="2880000"/>
            </a:xfrm>
            <a:prstGeom prst="rect">
              <a:avLst/>
            </a:prstGeom>
          </p:spPr>
        </p:pic>
        <p:sp>
          <p:nvSpPr>
            <p:cNvPr id="73" name="ZoneTexte 72"/>
            <p:cNvSpPr txBox="1"/>
            <p:nvPr/>
          </p:nvSpPr>
          <p:spPr>
            <a:xfrm rot="16200000">
              <a:off x="10734306" y="13233007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SSC-A</a:t>
              </a:r>
            </a:p>
          </p:txBody>
        </p:sp>
        <p:sp>
          <p:nvSpPr>
            <p:cNvPr id="74" name="ZoneTexte 73"/>
            <p:cNvSpPr txBox="1"/>
            <p:nvPr/>
          </p:nvSpPr>
          <p:spPr>
            <a:xfrm>
              <a:off x="11680972" y="14179673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/>
                <a:t>CD3</a:t>
              </a:r>
            </a:p>
          </p:txBody>
        </p:sp>
        <p:cxnSp>
          <p:nvCxnSpPr>
            <p:cNvPr id="75" name="Connecteur droit avec flèche 74"/>
            <p:cNvCxnSpPr/>
            <p:nvPr/>
          </p:nvCxnSpPr>
          <p:spPr>
            <a:xfrm>
              <a:off x="12341567" y="14364339"/>
              <a:ext cx="2232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Connecteur droit avec flèche 75"/>
            <p:cNvCxnSpPr/>
            <p:nvPr/>
          </p:nvCxnSpPr>
          <p:spPr>
            <a:xfrm flipH="1" flipV="1">
              <a:off x="11481873" y="11299673"/>
              <a:ext cx="0" cy="2105044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77" name="Connecteur droit avec flèche 76"/>
          <p:cNvCxnSpPr/>
          <p:nvPr/>
        </p:nvCxnSpPr>
        <p:spPr>
          <a:xfrm>
            <a:off x="2549780" y="6849949"/>
            <a:ext cx="1908000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8" name="Groupe 77"/>
          <p:cNvGrpSpPr/>
          <p:nvPr/>
        </p:nvGrpSpPr>
        <p:grpSpPr>
          <a:xfrm>
            <a:off x="4078691" y="5068479"/>
            <a:ext cx="4050486" cy="3263283"/>
            <a:chOff x="10751070" y="10613873"/>
            <a:chExt cx="4050486" cy="3263283"/>
          </a:xfrm>
        </p:grpSpPr>
        <p:grpSp>
          <p:nvGrpSpPr>
            <p:cNvPr id="79" name="Groupe 78"/>
            <p:cNvGrpSpPr/>
            <p:nvPr/>
          </p:nvGrpSpPr>
          <p:grpSpPr>
            <a:xfrm>
              <a:off x="10751070" y="10613873"/>
              <a:ext cx="3379733" cy="3263283"/>
              <a:chOff x="10710573" y="7308134"/>
              <a:chExt cx="3379733" cy="3263283"/>
            </a:xfrm>
          </p:grpSpPr>
          <p:pic>
            <p:nvPicPr>
              <p:cNvPr id="82" name="Image 81"/>
              <p:cNvPicPr>
                <a:picLocks noChangeAspect="1"/>
              </p:cNvPicPr>
              <p:nvPr/>
            </p:nvPicPr>
            <p:blipFill rotWithShape="1">
              <a:blip r:embed="rId3"/>
              <a:srcRect l="17004" t="11175" r="5572" b="13129"/>
              <a:stretch/>
            </p:blipFill>
            <p:spPr>
              <a:xfrm>
                <a:off x="11073163" y="7308134"/>
                <a:ext cx="3017143" cy="2880000"/>
              </a:xfrm>
              <a:prstGeom prst="rect">
                <a:avLst/>
              </a:prstGeom>
            </p:spPr>
          </p:pic>
          <p:sp>
            <p:nvSpPr>
              <p:cNvPr id="83" name="ZoneTexte 82"/>
              <p:cNvSpPr txBox="1"/>
              <p:nvPr/>
            </p:nvSpPr>
            <p:spPr>
              <a:xfrm rot="16200000">
                <a:off x="10133239" y="926017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CD8</a:t>
                </a:r>
              </a:p>
            </p:txBody>
          </p:sp>
          <p:cxnSp>
            <p:nvCxnSpPr>
              <p:cNvPr id="84" name="Connecteur droit avec flèche 83"/>
              <p:cNvCxnSpPr/>
              <p:nvPr/>
            </p:nvCxnSpPr>
            <p:spPr>
              <a:xfrm flipV="1">
                <a:off x="10895238" y="7324451"/>
                <a:ext cx="1158" cy="2217369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85" name="ZoneTexte 84"/>
              <p:cNvSpPr txBox="1"/>
              <p:nvPr/>
            </p:nvSpPr>
            <p:spPr>
              <a:xfrm>
                <a:off x="11039912" y="10202085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/>
                  <a:t>CD4</a:t>
                </a:r>
              </a:p>
            </p:txBody>
          </p:sp>
          <p:cxnSp>
            <p:nvCxnSpPr>
              <p:cNvPr id="86" name="Connecteur droit avec flèche 85"/>
              <p:cNvCxnSpPr/>
              <p:nvPr/>
            </p:nvCxnSpPr>
            <p:spPr>
              <a:xfrm flipV="1">
                <a:off x="11727485" y="10386752"/>
                <a:ext cx="2205022" cy="1817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0" name="ZoneTexte 79"/>
            <p:cNvSpPr txBox="1"/>
            <p:nvPr/>
          </p:nvSpPr>
          <p:spPr>
            <a:xfrm>
              <a:off x="12287802" y="10809638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 CD8</a:t>
              </a:r>
              <a:endParaRPr lang="fr-FR" sz="1600" b="1" dirty="0"/>
            </a:p>
          </p:txBody>
        </p:sp>
        <p:sp>
          <p:nvSpPr>
            <p:cNvPr id="81" name="ZoneTexte 80"/>
            <p:cNvSpPr txBox="1"/>
            <p:nvPr/>
          </p:nvSpPr>
          <p:spPr>
            <a:xfrm>
              <a:off x="13277556" y="13021591"/>
              <a:ext cx="152400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600" b="1" dirty="0" smtClean="0"/>
                <a:t>T CD4</a:t>
              </a:r>
              <a:endParaRPr lang="fr-FR" sz="1600" b="1" dirty="0"/>
            </a:p>
          </p:txBody>
        </p:sp>
      </p:grpSp>
      <p:grpSp>
        <p:nvGrpSpPr>
          <p:cNvPr id="87" name="Groupe 86"/>
          <p:cNvGrpSpPr>
            <a:grpSpLocks noChangeAspect="1"/>
          </p:cNvGrpSpPr>
          <p:nvPr/>
        </p:nvGrpSpPr>
        <p:grpSpPr>
          <a:xfrm>
            <a:off x="1379209" y="8693829"/>
            <a:ext cx="6084010" cy="3591168"/>
            <a:chOff x="13679496" y="14925047"/>
            <a:chExt cx="6515342" cy="3845764"/>
          </a:xfrm>
        </p:grpSpPr>
        <p:pic>
          <p:nvPicPr>
            <p:cNvPr id="88" name="Image 87"/>
            <p:cNvPicPr>
              <a:picLocks noChangeAspect="1"/>
            </p:cNvPicPr>
            <p:nvPr/>
          </p:nvPicPr>
          <p:blipFill rotWithShape="1">
            <a:blip r:embed="rId4"/>
            <a:srcRect l="8127" t="4897" r="2698" b="11133"/>
            <a:stretch/>
          </p:blipFill>
          <p:spPr>
            <a:xfrm>
              <a:off x="14044002" y="14925047"/>
              <a:ext cx="6150836" cy="3469703"/>
            </a:xfrm>
            <a:prstGeom prst="rect">
              <a:avLst/>
            </a:prstGeom>
          </p:spPr>
        </p:pic>
        <p:sp>
          <p:nvSpPr>
            <p:cNvPr id="89" name="ZoneTexte 88"/>
            <p:cNvSpPr txBox="1"/>
            <p:nvPr/>
          </p:nvSpPr>
          <p:spPr>
            <a:xfrm rot="16200000">
              <a:off x="13102162" y="17459566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Count</a:t>
              </a:r>
              <a:endParaRPr lang="fr-FR" sz="1800" b="1" dirty="0"/>
            </a:p>
          </p:txBody>
        </p:sp>
        <p:cxnSp>
          <p:nvCxnSpPr>
            <p:cNvPr id="90" name="Connecteur droit avec flèche 89"/>
            <p:cNvCxnSpPr/>
            <p:nvPr/>
          </p:nvCxnSpPr>
          <p:spPr>
            <a:xfrm flipV="1">
              <a:off x="13864159" y="14937034"/>
              <a:ext cx="1158" cy="2582999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1" name="ZoneTexte 90"/>
            <p:cNvSpPr txBox="1"/>
            <p:nvPr/>
          </p:nvSpPr>
          <p:spPr>
            <a:xfrm>
              <a:off x="14059049" y="18401480"/>
              <a:ext cx="1524000" cy="369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CTV</a:t>
              </a:r>
              <a:endParaRPr lang="fr-FR" sz="1800" b="1" dirty="0"/>
            </a:p>
          </p:txBody>
        </p:sp>
        <p:cxnSp>
          <p:nvCxnSpPr>
            <p:cNvPr id="92" name="Connecteur droit avec flèche 91"/>
            <p:cNvCxnSpPr/>
            <p:nvPr/>
          </p:nvCxnSpPr>
          <p:spPr>
            <a:xfrm flipV="1">
              <a:off x="14676284" y="18586141"/>
              <a:ext cx="5512973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93" name="Connecteur droit avec flèche 92"/>
          <p:cNvCxnSpPr/>
          <p:nvPr/>
        </p:nvCxnSpPr>
        <p:spPr>
          <a:xfrm>
            <a:off x="5955506" y="7330820"/>
            <a:ext cx="0" cy="136800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4" name="Groupe 93"/>
          <p:cNvGrpSpPr/>
          <p:nvPr/>
        </p:nvGrpSpPr>
        <p:grpSpPr>
          <a:xfrm>
            <a:off x="1379209" y="1314656"/>
            <a:ext cx="6102950" cy="3357238"/>
            <a:chOff x="13666215" y="7580726"/>
            <a:chExt cx="6102950" cy="3357238"/>
          </a:xfrm>
        </p:grpSpPr>
        <p:pic>
          <p:nvPicPr>
            <p:cNvPr id="95" name="Image 94"/>
            <p:cNvPicPr>
              <a:picLocks noChangeAspect="1"/>
            </p:cNvPicPr>
            <p:nvPr/>
          </p:nvPicPr>
          <p:blipFill rotWithShape="1">
            <a:blip r:embed="rId5"/>
            <a:srcRect l="7970" t="5292" r="2664" b="11630"/>
            <a:stretch/>
          </p:blipFill>
          <p:spPr>
            <a:xfrm>
              <a:off x="14020556" y="7581102"/>
              <a:ext cx="5748609" cy="3003005"/>
            </a:xfrm>
            <a:prstGeom prst="rect">
              <a:avLst/>
            </a:prstGeom>
          </p:spPr>
        </p:pic>
        <p:sp>
          <p:nvSpPr>
            <p:cNvPr id="96" name="ZoneTexte 95"/>
            <p:cNvSpPr txBox="1"/>
            <p:nvPr/>
          </p:nvSpPr>
          <p:spPr>
            <a:xfrm rot="16200000">
              <a:off x="13127101" y="9713526"/>
              <a:ext cx="1423109" cy="344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Count</a:t>
              </a:r>
              <a:endParaRPr lang="fr-FR" sz="1800" b="1" dirty="0"/>
            </a:p>
          </p:txBody>
        </p:sp>
        <p:cxnSp>
          <p:nvCxnSpPr>
            <p:cNvPr id="97" name="Connecteur droit avec flèche 96"/>
            <p:cNvCxnSpPr/>
            <p:nvPr/>
          </p:nvCxnSpPr>
          <p:spPr>
            <a:xfrm flipV="1">
              <a:off x="13838653" y="7580726"/>
              <a:ext cx="1081" cy="2232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ZoneTexte 97"/>
            <p:cNvSpPr txBox="1"/>
            <p:nvPr/>
          </p:nvSpPr>
          <p:spPr>
            <a:xfrm>
              <a:off x="14020641" y="10593083"/>
              <a:ext cx="1423107" cy="34488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CTV</a:t>
              </a:r>
              <a:endParaRPr lang="fr-FR" sz="1800" b="1" dirty="0"/>
            </a:p>
          </p:txBody>
        </p:sp>
        <p:cxnSp>
          <p:nvCxnSpPr>
            <p:cNvPr id="99" name="Connecteur droit avec flèche 98"/>
            <p:cNvCxnSpPr/>
            <p:nvPr/>
          </p:nvCxnSpPr>
          <p:spPr>
            <a:xfrm flipV="1">
              <a:off x="14597013" y="10765519"/>
              <a:ext cx="5148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0" name="Connecteur droit avec flèche 99"/>
          <p:cNvCxnSpPr/>
          <p:nvPr/>
        </p:nvCxnSpPr>
        <p:spPr>
          <a:xfrm flipH="1" flipV="1">
            <a:off x="5170030" y="4306314"/>
            <a:ext cx="0" cy="1250721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1" name="Groupe 100"/>
          <p:cNvGrpSpPr/>
          <p:nvPr/>
        </p:nvGrpSpPr>
        <p:grpSpPr>
          <a:xfrm>
            <a:off x="7969218" y="6775604"/>
            <a:ext cx="4032456" cy="3358474"/>
            <a:chOff x="19022974" y="9089085"/>
            <a:chExt cx="4032456" cy="3358474"/>
          </a:xfrm>
        </p:grpSpPr>
        <p:pic>
          <p:nvPicPr>
            <p:cNvPr id="102" name="Image 101"/>
            <p:cNvPicPr>
              <a:picLocks noChangeAspect="1"/>
            </p:cNvPicPr>
            <p:nvPr/>
          </p:nvPicPr>
          <p:blipFill rotWithShape="1">
            <a:blip r:embed="rId6"/>
            <a:srcRect l="11665" t="5089" r="2718" b="11537"/>
            <a:stretch/>
          </p:blipFill>
          <p:spPr>
            <a:xfrm>
              <a:off x="19386107" y="9089085"/>
              <a:ext cx="3669323" cy="2977661"/>
            </a:xfrm>
            <a:prstGeom prst="rect">
              <a:avLst/>
            </a:prstGeom>
          </p:spPr>
        </p:pic>
        <p:sp>
          <p:nvSpPr>
            <p:cNvPr id="103" name="ZoneTexte 102"/>
            <p:cNvSpPr txBox="1"/>
            <p:nvPr/>
          </p:nvSpPr>
          <p:spPr>
            <a:xfrm rot="16200000">
              <a:off x="18445640" y="11136316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IFN</a:t>
              </a:r>
              <a:r>
                <a:rPr lang="el-GR" sz="1800" b="1" dirty="0" smtClean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γ</a:t>
              </a:r>
              <a:endParaRPr lang="fr-FR" sz="1800" b="1" dirty="0"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cxnSp>
          <p:nvCxnSpPr>
            <p:cNvPr id="104" name="Connecteur droit avec flèche 103"/>
            <p:cNvCxnSpPr/>
            <p:nvPr/>
          </p:nvCxnSpPr>
          <p:spPr>
            <a:xfrm flipV="1">
              <a:off x="19207639" y="9095085"/>
              <a:ext cx="1158" cy="234000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5" name="ZoneTexte 104"/>
            <p:cNvSpPr txBox="1"/>
            <p:nvPr/>
          </p:nvSpPr>
          <p:spPr>
            <a:xfrm>
              <a:off x="19352313" y="12078227"/>
              <a:ext cx="15240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800" b="1" dirty="0" smtClean="0"/>
                <a:t>TNF</a:t>
              </a:r>
              <a:r>
                <a:rPr lang="el-GR" sz="1800" b="1" dirty="0" smtClean="0">
                  <a:cs typeface="Times New Roman" panose="02020603050405020304" pitchFamily="18" charset="0"/>
                </a:rPr>
                <a:t>α</a:t>
              </a:r>
              <a:endParaRPr lang="fr-FR" sz="1800" b="1" dirty="0"/>
            </a:p>
          </p:txBody>
        </p:sp>
        <p:cxnSp>
          <p:nvCxnSpPr>
            <p:cNvPr id="106" name="Connecteur droit avec flèche 105"/>
            <p:cNvCxnSpPr/>
            <p:nvPr/>
          </p:nvCxnSpPr>
          <p:spPr>
            <a:xfrm flipV="1">
              <a:off x="20127496" y="12262894"/>
              <a:ext cx="291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107" name="Connecteur droit avec flèche 106"/>
          <p:cNvCxnSpPr/>
          <p:nvPr/>
        </p:nvCxnSpPr>
        <p:spPr>
          <a:xfrm flipV="1">
            <a:off x="5439661" y="5084796"/>
            <a:ext cx="2897866" cy="804809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Connecteur droit avec flèche 107"/>
          <p:cNvCxnSpPr/>
          <p:nvPr/>
        </p:nvCxnSpPr>
        <p:spPr>
          <a:xfrm flipV="1">
            <a:off x="7039591" y="7205184"/>
            <a:ext cx="1288153" cy="0"/>
          </a:xfrm>
          <a:prstGeom prst="straightConnector1">
            <a:avLst/>
          </a:prstGeom>
          <a:ln w="127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9" name="Groupe 108"/>
          <p:cNvGrpSpPr/>
          <p:nvPr/>
        </p:nvGrpSpPr>
        <p:grpSpPr>
          <a:xfrm>
            <a:off x="7968195" y="2996398"/>
            <a:ext cx="4028872" cy="3358947"/>
            <a:chOff x="14640574" y="8541792"/>
            <a:chExt cx="4028872" cy="3358947"/>
          </a:xfrm>
        </p:grpSpPr>
        <p:grpSp>
          <p:nvGrpSpPr>
            <p:cNvPr id="110" name="Groupe 109"/>
            <p:cNvGrpSpPr/>
            <p:nvPr/>
          </p:nvGrpSpPr>
          <p:grpSpPr>
            <a:xfrm>
              <a:off x="14640574" y="8541792"/>
              <a:ext cx="4028872" cy="3358947"/>
              <a:chOff x="19031388" y="12508260"/>
              <a:chExt cx="4028872" cy="3358947"/>
            </a:xfrm>
          </p:grpSpPr>
          <p:pic>
            <p:nvPicPr>
              <p:cNvPr id="112" name="Image 111"/>
              <p:cNvPicPr>
                <a:picLocks noChangeAspect="1"/>
              </p:cNvPicPr>
              <p:nvPr/>
            </p:nvPicPr>
            <p:blipFill rotWithShape="1">
              <a:blip r:embed="rId7"/>
              <a:srcRect l="11424" t="5101" r="2958" b="11196"/>
              <a:stretch/>
            </p:blipFill>
            <p:spPr>
              <a:xfrm>
                <a:off x="19390937" y="12508260"/>
                <a:ext cx="3669323" cy="2989384"/>
              </a:xfrm>
              <a:prstGeom prst="rect">
                <a:avLst/>
              </a:prstGeom>
            </p:spPr>
          </p:pic>
          <p:sp>
            <p:nvSpPr>
              <p:cNvPr id="113" name="ZoneTexte 112"/>
              <p:cNvSpPr txBox="1"/>
              <p:nvPr/>
            </p:nvSpPr>
            <p:spPr>
              <a:xfrm rot="16200000">
                <a:off x="18454054" y="14555964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 smtClean="0"/>
                  <a:t>IFN</a:t>
                </a:r>
                <a:r>
                  <a:rPr lang="el-GR" sz="1800" b="1" dirty="0" smtClean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γ</a:t>
                </a:r>
                <a:endParaRPr lang="fr-FR" sz="1800" b="1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114" name="Connecteur droit avec flèche 113"/>
              <p:cNvCxnSpPr/>
              <p:nvPr/>
            </p:nvCxnSpPr>
            <p:spPr>
              <a:xfrm flipV="1">
                <a:off x="19216053" y="12514733"/>
                <a:ext cx="1158" cy="23400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5" name="ZoneTexte 114"/>
              <p:cNvSpPr txBox="1"/>
              <p:nvPr/>
            </p:nvSpPr>
            <p:spPr>
              <a:xfrm>
                <a:off x="19360727" y="15497875"/>
                <a:ext cx="15240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fr-FR" sz="1800" b="1" dirty="0" smtClean="0"/>
                  <a:t>TNF</a:t>
                </a:r>
                <a:r>
                  <a:rPr lang="el-GR" sz="1800" b="1" dirty="0" smtClean="0">
                    <a:cs typeface="Times New Roman" panose="02020603050405020304" pitchFamily="18" charset="0"/>
                  </a:rPr>
                  <a:t>α</a:t>
                </a:r>
                <a:endParaRPr lang="fr-FR" sz="1800" b="1" dirty="0"/>
              </a:p>
            </p:txBody>
          </p:sp>
        </p:grpSp>
        <p:cxnSp>
          <p:nvCxnSpPr>
            <p:cNvPr id="111" name="Connecteur droit avec flèche 110"/>
            <p:cNvCxnSpPr/>
            <p:nvPr/>
          </p:nvCxnSpPr>
          <p:spPr>
            <a:xfrm flipV="1">
              <a:off x="15730077" y="11732933"/>
              <a:ext cx="2916000" cy="0"/>
            </a:xfrm>
            <a:prstGeom prst="straightConnector1">
              <a:avLst/>
            </a:prstGeom>
            <a:ln w="19050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8" name="ZoneTexte 47"/>
          <p:cNvSpPr txBox="1"/>
          <p:nvPr/>
        </p:nvSpPr>
        <p:spPr>
          <a:xfrm>
            <a:off x="2789324" y="7507805"/>
            <a:ext cx="1524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b="1" dirty="0" smtClean="0"/>
              <a:t>T CD3</a:t>
            </a:r>
            <a:endParaRPr lang="fr-FR" sz="1600" b="1" dirty="0"/>
          </a:p>
        </p:txBody>
      </p:sp>
      <p:sp>
        <p:nvSpPr>
          <p:cNvPr id="49" name="ZoneTexte 48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4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67179856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oneTexte 2"/>
          <p:cNvSpPr txBox="1"/>
          <p:nvPr/>
        </p:nvSpPr>
        <p:spPr>
          <a:xfrm>
            <a:off x="59097" y="797779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</a:t>
            </a:r>
            <a:endParaRPr lang="fr-FR" sz="2400" b="1" dirty="0"/>
          </a:p>
        </p:txBody>
      </p:sp>
      <p:graphicFrame>
        <p:nvGraphicFramePr>
          <p:cNvPr id="4" name="Objet 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4073357"/>
              </p:ext>
            </p:extLst>
          </p:nvPr>
        </p:nvGraphicFramePr>
        <p:xfrm>
          <a:off x="78147" y="797779"/>
          <a:ext cx="10705355" cy="371072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3" name="Prism 7" r:id="rId3" imgW="6769111" imgH="2346404" progId="Prism7.Document">
                  <p:embed/>
                </p:oleObj>
              </mc:Choice>
              <mc:Fallback>
                <p:oleObj name="Prism 7" r:id="rId3" imgW="6769111" imgH="234640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78147" y="797779"/>
                        <a:ext cx="10705355" cy="371072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992332496"/>
              </p:ext>
            </p:extLst>
          </p:nvPr>
        </p:nvGraphicFramePr>
        <p:xfrm>
          <a:off x="-36153" y="4226867"/>
          <a:ext cx="10348553" cy="375077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224" name="Prism 7" r:id="rId5" imgW="6416898" imgH="2325154" progId="Prism7.Document">
                  <p:embed/>
                </p:oleObj>
              </mc:Choice>
              <mc:Fallback>
                <p:oleObj name="Prism 7" r:id="rId5" imgW="6416898" imgH="232515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-36153" y="4226867"/>
                        <a:ext cx="10348553" cy="375077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ZoneTexte 5"/>
          <p:cNvSpPr txBox="1"/>
          <p:nvPr/>
        </p:nvSpPr>
        <p:spPr>
          <a:xfrm>
            <a:off x="59097" y="404683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B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5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1612287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Obje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195533775"/>
              </p:ext>
            </p:extLst>
          </p:nvPr>
        </p:nvGraphicFramePr>
        <p:xfrm>
          <a:off x="297182" y="318052"/>
          <a:ext cx="11894818" cy="60231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2296" name="Prism 7" r:id="rId3" imgW="6235390" imgH="3157470" progId="Prism7.Document">
                  <p:embed/>
                </p:oleObj>
              </mc:Choice>
              <mc:Fallback>
                <p:oleObj name="Prism 7" r:id="rId3" imgW="6235390" imgH="315747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97182" y="318052"/>
                        <a:ext cx="11894818" cy="60231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ZoneTexte 2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6</a:t>
            </a:r>
            <a:endParaRPr lang="fr-FR" sz="2400" b="1" dirty="0"/>
          </a:p>
        </p:txBody>
      </p:sp>
      <p:sp>
        <p:nvSpPr>
          <p:cNvPr id="4" name="ZoneTexte 3"/>
          <p:cNvSpPr txBox="1"/>
          <p:nvPr/>
        </p:nvSpPr>
        <p:spPr>
          <a:xfrm>
            <a:off x="59097" y="499608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</a:t>
            </a:r>
            <a:endParaRPr lang="fr-FR" sz="2400" b="1" dirty="0"/>
          </a:p>
        </p:txBody>
      </p:sp>
      <p:sp>
        <p:nvSpPr>
          <p:cNvPr id="5" name="ZoneTexte 4"/>
          <p:cNvSpPr txBox="1"/>
          <p:nvPr/>
        </p:nvSpPr>
        <p:spPr>
          <a:xfrm>
            <a:off x="3264391" y="499608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B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52557547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268376896"/>
              </p:ext>
            </p:extLst>
          </p:nvPr>
        </p:nvGraphicFramePr>
        <p:xfrm>
          <a:off x="339725" y="935038"/>
          <a:ext cx="8116888" cy="60007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79" name="Prism 7" r:id="rId3" imgW="6298053" imgH="4654631" progId="Prism7.Document">
                  <p:embed/>
                </p:oleObj>
              </mc:Choice>
              <mc:Fallback>
                <p:oleObj name="Prism 7" r:id="rId3" imgW="6298053" imgH="465463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339725" y="935038"/>
                        <a:ext cx="8116888" cy="60007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309123185"/>
              </p:ext>
            </p:extLst>
          </p:nvPr>
        </p:nvGraphicFramePr>
        <p:xfrm>
          <a:off x="320675" y="7190076"/>
          <a:ext cx="8135938" cy="6067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0" name="Prism 7" r:id="rId5" imgW="6298053" imgH="4696049" progId="Prism7.Document">
                  <p:embed/>
                </p:oleObj>
              </mc:Choice>
              <mc:Fallback>
                <p:oleObj name="Prism 7" r:id="rId5" imgW="6298053" imgH="4696049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20675" y="7190076"/>
                        <a:ext cx="8135938" cy="60674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1" name="ZoneTexte 10"/>
          <p:cNvSpPr txBox="1"/>
          <p:nvPr/>
        </p:nvSpPr>
        <p:spPr>
          <a:xfrm>
            <a:off x="59097" y="7027640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B</a:t>
            </a:r>
            <a:endParaRPr lang="fr-FR" sz="2400" b="1" dirty="0"/>
          </a:p>
        </p:txBody>
      </p:sp>
      <p:sp>
        <p:nvSpPr>
          <p:cNvPr id="8" name="ZoneTexte 7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7</a:t>
            </a:r>
            <a:endParaRPr lang="fr-FR" sz="2400" b="1" dirty="0"/>
          </a:p>
        </p:txBody>
      </p:sp>
      <p:sp>
        <p:nvSpPr>
          <p:cNvPr id="9" name="ZoneTexte 8"/>
          <p:cNvSpPr txBox="1"/>
          <p:nvPr/>
        </p:nvSpPr>
        <p:spPr>
          <a:xfrm>
            <a:off x="59097" y="797779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</a:t>
            </a:r>
            <a:endParaRPr lang="fr-FR" sz="2400" b="1" dirty="0"/>
          </a:p>
        </p:txBody>
      </p:sp>
      <p:sp>
        <p:nvSpPr>
          <p:cNvPr id="7" name="ZoneTexte 6"/>
          <p:cNvSpPr txBox="1"/>
          <p:nvPr/>
        </p:nvSpPr>
        <p:spPr>
          <a:xfrm>
            <a:off x="59097" y="13189104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</a:t>
            </a:r>
            <a:endParaRPr lang="fr-FR" sz="2400" b="1" dirty="0"/>
          </a:p>
        </p:txBody>
      </p:sp>
      <p:graphicFrame>
        <p:nvGraphicFramePr>
          <p:cNvPr id="10" name="Obje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18113642"/>
              </p:ext>
            </p:extLst>
          </p:nvPr>
        </p:nvGraphicFramePr>
        <p:xfrm>
          <a:off x="317500" y="13257213"/>
          <a:ext cx="3776663" cy="28908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281" name="Prism 7" r:id="rId7" imgW="3146866" imgH="2409070" progId="Prism7.Document">
                  <p:embed/>
                </p:oleObj>
              </mc:Choice>
              <mc:Fallback>
                <p:oleObj name="Prism 7" r:id="rId7" imgW="3146866" imgH="2409070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17500" y="13257213"/>
                        <a:ext cx="3776663" cy="28908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8249978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Obje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52761921"/>
              </p:ext>
            </p:extLst>
          </p:nvPr>
        </p:nvGraphicFramePr>
        <p:xfrm>
          <a:off x="447675" y="4658311"/>
          <a:ext cx="3997325" cy="36052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33" name="Prism 7" r:id="rId3" imgW="3997506" imgH="3604422" progId="Prism7.Document">
                  <p:embed/>
                </p:oleObj>
              </mc:Choice>
              <mc:Fallback>
                <p:oleObj name="Prism 7" r:id="rId3" imgW="3997506" imgH="3604422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47675" y="4658311"/>
                        <a:ext cx="3997325" cy="36052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" name="Objet 1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12329713"/>
              </p:ext>
            </p:extLst>
          </p:nvPr>
        </p:nvGraphicFramePr>
        <p:xfrm>
          <a:off x="5014133" y="4700086"/>
          <a:ext cx="4257675" cy="35861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34" name="Prism 7" r:id="rId5" imgW="4258245" imgH="3586054" progId="Prism7.Document">
                  <p:embed/>
                </p:oleObj>
              </mc:Choice>
              <mc:Fallback>
                <p:oleObj name="Prism 7" r:id="rId5" imgW="4258245" imgH="3586054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014133" y="4700086"/>
                        <a:ext cx="4257675" cy="358616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3" name="Objet 1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99600487"/>
              </p:ext>
            </p:extLst>
          </p:nvPr>
        </p:nvGraphicFramePr>
        <p:xfrm>
          <a:off x="322263" y="749464"/>
          <a:ext cx="4694237" cy="39719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35" name="Prism 7" r:id="rId7" imgW="3841928" imgH="3252191" progId="Prism7.Document">
                  <p:embed/>
                </p:oleObj>
              </mc:Choice>
              <mc:Fallback>
                <p:oleObj name="Prism 7" r:id="rId7" imgW="3841928" imgH="325219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322263" y="749464"/>
                        <a:ext cx="4694237" cy="39719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4" name="Objet 13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024982"/>
              </p:ext>
            </p:extLst>
          </p:nvPr>
        </p:nvGraphicFramePr>
        <p:xfrm>
          <a:off x="4918075" y="739359"/>
          <a:ext cx="5578475" cy="396557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7536" name="Prism 7" r:id="rId9" imgW="4569042" imgH="3247509" progId="Prism7.Document">
                  <p:embed/>
                </p:oleObj>
              </mc:Choice>
              <mc:Fallback>
                <p:oleObj name="Prism 7" r:id="rId9" imgW="4569042" imgH="3247509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918075" y="739359"/>
                        <a:ext cx="5578475" cy="396557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6" name="ZoneTexte 15"/>
          <p:cNvSpPr txBox="1"/>
          <p:nvPr/>
        </p:nvSpPr>
        <p:spPr>
          <a:xfrm>
            <a:off x="4727587" y="60527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B</a:t>
            </a:r>
            <a:endParaRPr lang="fr-FR" sz="2400" b="1" dirty="0"/>
          </a:p>
        </p:txBody>
      </p:sp>
      <p:sp>
        <p:nvSpPr>
          <p:cNvPr id="18" name="ZoneTexte 17"/>
          <p:cNvSpPr txBox="1"/>
          <p:nvPr/>
        </p:nvSpPr>
        <p:spPr>
          <a:xfrm>
            <a:off x="4727587" y="4654223"/>
            <a:ext cx="37863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D</a:t>
            </a:r>
            <a:endParaRPr lang="fr-FR" sz="2400" b="1" dirty="0"/>
          </a:p>
        </p:txBody>
      </p:sp>
      <p:sp>
        <p:nvSpPr>
          <p:cNvPr id="17" name="ZoneTexte 16"/>
          <p:cNvSpPr txBox="1"/>
          <p:nvPr/>
        </p:nvSpPr>
        <p:spPr>
          <a:xfrm>
            <a:off x="59097" y="4654223"/>
            <a:ext cx="34817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C</a:t>
            </a:r>
            <a:endParaRPr lang="fr-FR" sz="2400" b="1" dirty="0"/>
          </a:p>
        </p:txBody>
      </p:sp>
      <p:sp>
        <p:nvSpPr>
          <p:cNvPr id="19" name="ZoneTexte 18"/>
          <p:cNvSpPr txBox="1"/>
          <p:nvPr/>
        </p:nvSpPr>
        <p:spPr>
          <a:xfrm>
            <a:off x="59097" y="605275"/>
            <a:ext cx="3706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smtClean="0"/>
              <a:t>A</a:t>
            </a:r>
            <a:endParaRPr lang="fr-FR" sz="2400" b="1" dirty="0"/>
          </a:p>
        </p:txBody>
      </p:sp>
      <p:sp>
        <p:nvSpPr>
          <p:cNvPr id="26" name="ZoneTexte 25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8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0565505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Obje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48086314"/>
              </p:ext>
            </p:extLst>
          </p:nvPr>
        </p:nvGraphicFramePr>
        <p:xfrm>
          <a:off x="0" y="660962"/>
          <a:ext cx="4316413" cy="36909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288" name="Prism 7" r:id="rId3" imgW="3773502" imgH="3227701" progId="Prism7.Document">
                  <p:embed/>
                </p:oleObj>
              </mc:Choice>
              <mc:Fallback>
                <p:oleObj name="Prism 7" r:id="rId3" imgW="3773502" imgH="3227701" progId="Prism7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0" y="660962"/>
                        <a:ext cx="4316413" cy="36909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ZoneTexte 4"/>
          <p:cNvSpPr txBox="1"/>
          <p:nvPr/>
        </p:nvSpPr>
        <p:spPr>
          <a:xfrm>
            <a:off x="230547" y="-51603"/>
            <a:ext cx="321915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2400" b="1" dirty="0" err="1" smtClean="0"/>
              <a:t>Supplementary</a:t>
            </a:r>
            <a:r>
              <a:rPr lang="fr-FR" sz="2400" b="1" dirty="0" smtClean="0"/>
              <a:t> Figure 9</a:t>
            </a:r>
            <a:endParaRPr lang="fr-FR" sz="2400" b="1" dirty="0"/>
          </a:p>
        </p:txBody>
      </p:sp>
    </p:spTree>
    <p:extLst>
      <p:ext uri="{BB962C8B-B14F-4D97-AF65-F5344CB8AC3E}">
        <p14:creationId xmlns:p14="http://schemas.microsoft.com/office/powerpoint/2010/main" val="389481516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hèm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3780</TotalTime>
  <Words>195</Words>
  <Application>Microsoft Office PowerPoint</Application>
  <PresentationFormat>Personnalisé</PresentationFormat>
  <Paragraphs>146</Paragraphs>
  <Slides>11</Slides>
  <Notes>0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Serveurs OLE incorporés</vt:lpstr>
      </vt:variant>
      <vt:variant>
        <vt:i4>2</vt:i4>
      </vt:variant>
      <vt:variant>
        <vt:lpstr>Titres des diapositives</vt:lpstr>
      </vt:variant>
      <vt:variant>
        <vt:i4>11</vt:i4>
      </vt:variant>
    </vt:vector>
  </HeadingPairs>
  <TitlesOfParts>
    <vt:vector size="18" baseType="lpstr">
      <vt:lpstr>Arial</vt:lpstr>
      <vt:lpstr>Calibri</vt:lpstr>
      <vt:lpstr>Calibri Light</vt:lpstr>
      <vt:lpstr>Times New Roman</vt:lpstr>
      <vt:lpstr>Thème Office</vt:lpstr>
      <vt:lpstr>Prism 7</vt:lpstr>
      <vt:lpstr>GraphPad Prism 7 Project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CGFL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Marion Thibaudin</dc:creator>
  <cp:lastModifiedBy>Marion Thibaudin</cp:lastModifiedBy>
  <cp:revision>111</cp:revision>
  <dcterms:created xsi:type="dcterms:W3CDTF">2021-02-19T16:08:08Z</dcterms:created>
  <dcterms:modified xsi:type="dcterms:W3CDTF">2022-01-10T15:40:56Z</dcterms:modified>
</cp:coreProperties>
</file>