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35EF15-2B71-4EF8-8062-B03B3F0EC0B6}" v="1" dt="2023-12-13T16:43:25.8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elian, Tammy L" userId="33314709-a390-487d-b8c2-aed94e11162d" providerId="ADAL" clId="{4635EF15-2B71-4EF8-8062-B03B3F0EC0B6}"/>
    <pc:docChg chg="modSld">
      <pc:chgData name="Kielian, Tammy L" userId="33314709-a390-487d-b8c2-aed94e11162d" providerId="ADAL" clId="{4635EF15-2B71-4EF8-8062-B03B3F0EC0B6}" dt="2023-12-13T16:43:36.895" v="15" actId="14100"/>
      <pc:docMkLst>
        <pc:docMk/>
      </pc:docMkLst>
      <pc:sldChg chg="addSp modSp mod">
        <pc:chgData name="Kielian, Tammy L" userId="33314709-a390-487d-b8c2-aed94e11162d" providerId="ADAL" clId="{4635EF15-2B71-4EF8-8062-B03B3F0EC0B6}" dt="2023-12-13T16:43:36.895" v="15" actId="14100"/>
        <pc:sldMkLst>
          <pc:docMk/>
          <pc:sldMk cId="266287942" sldId="260"/>
        </pc:sldMkLst>
        <pc:spChg chg="mod">
          <ac:chgData name="Kielian, Tammy L" userId="33314709-a390-487d-b8c2-aed94e11162d" providerId="ADAL" clId="{4635EF15-2B71-4EF8-8062-B03B3F0EC0B6}" dt="2023-12-12T19:12:16.422" v="0" actId="1076"/>
          <ac:spMkLst>
            <pc:docMk/>
            <pc:sldMk cId="266287942" sldId="260"/>
            <ac:spMk id="4" creationId="{D3107955-42A5-6AC5-00A6-0FA306F5478C}"/>
          </ac:spMkLst>
        </pc:spChg>
        <pc:spChg chg="mod">
          <ac:chgData name="Kielian, Tammy L" userId="33314709-a390-487d-b8c2-aed94e11162d" providerId="ADAL" clId="{4635EF15-2B71-4EF8-8062-B03B3F0EC0B6}" dt="2023-12-12T19:12:16.422" v="0" actId="1076"/>
          <ac:spMkLst>
            <pc:docMk/>
            <pc:sldMk cId="266287942" sldId="260"/>
            <ac:spMk id="5" creationId="{3E91278E-B787-7D8C-5A35-6616238C40A6}"/>
          </ac:spMkLst>
        </pc:spChg>
        <pc:spChg chg="add mod">
          <ac:chgData name="Kielian, Tammy L" userId="33314709-a390-487d-b8c2-aed94e11162d" providerId="ADAL" clId="{4635EF15-2B71-4EF8-8062-B03B3F0EC0B6}" dt="2023-12-13T16:43:14.856" v="12" actId="1036"/>
          <ac:spMkLst>
            <pc:docMk/>
            <pc:sldMk cId="266287942" sldId="260"/>
            <ac:spMk id="9" creationId="{C54EF5D3-E9F3-9C24-382C-6DB75A75B234}"/>
          </ac:spMkLst>
        </pc:spChg>
        <pc:spChg chg="add mod">
          <ac:chgData name="Kielian, Tammy L" userId="33314709-a390-487d-b8c2-aed94e11162d" providerId="ADAL" clId="{4635EF15-2B71-4EF8-8062-B03B3F0EC0B6}" dt="2023-12-13T16:43:36.895" v="15" actId="14100"/>
          <ac:spMkLst>
            <pc:docMk/>
            <pc:sldMk cId="266287942" sldId="260"/>
            <ac:spMk id="10" creationId="{BF6B6795-4478-4570-B370-F77D1C03E6D2}"/>
          </ac:spMkLst>
        </pc:spChg>
        <pc:grpChg chg="mod">
          <ac:chgData name="Kielian, Tammy L" userId="33314709-a390-487d-b8c2-aed94e11162d" providerId="ADAL" clId="{4635EF15-2B71-4EF8-8062-B03B3F0EC0B6}" dt="2023-12-12T19:12:16.422" v="0" actId="1076"/>
          <ac:grpSpMkLst>
            <pc:docMk/>
            <pc:sldMk cId="266287942" sldId="260"/>
            <ac:grpSpMk id="2" creationId="{1725CA3D-25CE-7161-CE26-23F34B658F4D}"/>
          </ac:grpSpMkLst>
        </pc:grpChg>
        <pc:grpChg chg="mod">
          <ac:chgData name="Kielian, Tammy L" userId="33314709-a390-487d-b8c2-aed94e11162d" providerId="ADAL" clId="{4635EF15-2B71-4EF8-8062-B03B3F0EC0B6}" dt="2023-12-12T19:12:16.422" v="0" actId="1076"/>
          <ac:grpSpMkLst>
            <pc:docMk/>
            <pc:sldMk cId="266287942" sldId="260"/>
            <ac:grpSpMk id="68" creationId="{85BA058E-BDCC-F158-6C4D-5068B6C1853B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BF0ED-EA37-AB24-7C24-53CB82C24C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635851-5D50-E4D3-FE50-C1EB2DFC52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E44F3-9254-ABA8-C311-BE2F2734C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856B2-030E-4454-522C-AA91E4AF4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B1530-AFB6-773F-DC3D-545911797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29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42FD9-DDD6-FFA8-710C-D1C3FA0E1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8E4A13-D4F1-28BB-11F5-310796164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52AF4-6B8E-AE4A-3FB0-C67FB84FE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97DA9-5C4E-729F-F6E7-475A6733F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B53A4D-D117-E9C9-46D1-175EBC3EF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97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06FE47-9D78-95D2-0869-76F1078191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9BC8CE-BF90-C409-0A84-4A005135AB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DA8FC-71B1-0740-F0C7-46B651714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2B2B0-03E0-C0E6-BA30-87A961C2D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A70A9-1593-AF60-415C-AF6E4239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04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99D74-B7DF-81A4-C14C-922386E8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03924-9ECE-B7AE-E4BC-B543BD124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C80C9-4D1F-01C6-26DA-49096D606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24FF1-C2C9-7EC8-E4EE-DFE72C4F0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CC43D-166D-1FB6-221F-D97656E4B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2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A023C-B895-62AB-14BD-109B1AC4A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1D143-F4BB-A1D2-2753-A139FA2BC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EB8B3-F820-1E70-8EFE-AA193DD24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38BFB-8D03-2752-055B-82190980B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4F0FA-005F-E7F9-E57F-6EFB05D3E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4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5F152-1D72-8BE5-9522-16F54849E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13F56-DCCF-E935-1B71-B9D5C7EF9A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AABD39-8E73-F260-BE2A-5E77383D1C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4B5C5A-EDE1-705A-924F-413F459E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7FFD91-2939-A35A-C551-3B1E5C34F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EF3FB1-5B50-2A07-259F-052AE03B3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9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A95C3-F1B9-5689-064A-93358E663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CF5F63-5537-6DDB-9DDF-45E0C2738A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6D9DB8-FBF0-FC15-8B19-4B76E2B7A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D4BC09-286D-CB45-554D-3355BBE1B1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B8A8D2-1A60-85F2-203B-3947E38B32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313BD7-ADBF-0804-F55F-346B302FD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24C9BF-8D4B-32D7-DCF9-7F1B12599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1093EF-A468-DA4C-B0AF-538C572A5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022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F7C7D-2C05-E4A8-A7DA-4E0FA78A1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755AA2-3AE3-BA3A-CC69-7FED0DAD1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E42E1-93B0-7EFB-3B50-597F597FF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F6A94-390D-6AAD-D9EB-B85CF5D1F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5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EEE07A-8AAC-C515-E4C5-1B15A7180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5BD494-C271-C643-1853-CF3875CC6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D9E3C-CD4C-8C83-FA25-04F8B7295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0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F89FA-8C9F-D150-AC26-D29639310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98D42-8B3B-4CC9-C014-ED8DF8880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184413-360D-2177-CD8F-5F18BC2065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FC0521-0813-49C3-018B-2EE066D65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55363A-236A-60DB-44E3-5F7CAD166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4E7473-26E6-ACE7-6365-7557F7AF8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657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B830F-266C-F2F4-BAF6-81ECFE108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6B51F9-8C36-763D-BAAB-9B5831120B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05C846-5D3A-6C77-B128-9C0CC34AC5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AB13F9-B3F7-2CF8-43CB-56EB9F47C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76AE3D-20EC-5965-B9D5-99983D457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C00E4-D6E7-8658-8A20-829005756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BF3355-F9F2-8767-EE1B-B3F298081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455AE8-0937-A50F-C7E8-1676A6C75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694F1-CC00-F138-A968-AE9CFE94F8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CFACD-19D4-4A62-9116-E59EA4DD32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254EC-847D-1310-DEFB-C989C027A5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8C781-E606-59B5-7FC2-E33D444C46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D2AD8-6D01-4B98-B1D6-86D014EA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45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725CA3D-25CE-7161-CE26-23F34B658F4D}"/>
              </a:ext>
            </a:extLst>
          </p:cNvPr>
          <p:cNvGrpSpPr/>
          <p:nvPr/>
        </p:nvGrpSpPr>
        <p:grpSpPr>
          <a:xfrm>
            <a:off x="1852648" y="2190599"/>
            <a:ext cx="3829391" cy="2476802"/>
            <a:chOff x="937000" y="213391"/>
            <a:chExt cx="3829391" cy="2476802"/>
          </a:xfrm>
        </p:grpSpPr>
        <p:pic>
          <p:nvPicPr>
            <p:cNvPr id="3" name="Picture 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066BB5F3-4ECB-6556-EE8C-4D0380A69C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60" t="30850" r="29263" b="35391"/>
            <a:stretch/>
          </p:blipFill>
          <p:spPr>
            <a:xfrm>
              <a:off x="1490082" y="861393"/>
              <a:ext cx="2661220" cy="18288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3AFD86D-6A84-FC91-A35E-841573273B9F}"/>
                </a:ext>
              </a:extLst>
            </p:cNvPr>
            <p:cNvSpPr txBox="1"/>
            <p:nvPr/>
          </p:nvSpPr>
          <p:spPr>
            <a:xfrm>
              <a:off x="937000" y="894724"/>
              <a:ext cx="702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260 </a:t>
              </a:r>
              <a:r>
                <a:rPr lang="en-US" sz="1200" b="1" dirty="0" err="1"/>
                <a:t>kDa</a:t>
              </a:r>
              <a:endParaRPr lang="en-US" sz="1200" b="1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4A5880C-5747-08E4-CA62-E4EE41659968}"/>
                </a:ext>
              </a:extLst>
            </p:cNvPr>
            <p:cNvSpPr txBox="1"/>
            <p:nvPr/>
          </p:nvSpPr>
          <p:spPr>
            <a:xfrm>
              <a:off x="937000" y="1109270"/>
              <a:ext cx="702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125 </a:t>
              </a:r>
              <a:r>
                <a:rPr lang="en-US" sz="1200" b="1" dirty="0" err="1"/>
                <a:t>kDa</a:t>
              </a:r>
              <a:endParaRPr lang="en-US" sz="120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F21C35-D50C-ABDA-1453-62183FCE536E}"/>
                </a:ext>
              </a:extLst>
            </p:cNvPr>
            <p:cNvSpPr txBox="1"/>
            <p:nvPr/>
          </p:nvSpPr>
          <p:spPr>
            <a:xfrm>
              <a:off x="1015547" y="1290404"/>
              <a:ext cx="6238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90 </a:t>
              </a:r>
              <a:r>
                <a:rPr lang="en-US" sz="1200" b="1" dirty="0" err="1"/>
                <a:t>kDa</a:t>
              </a:r>
              <a:endParaRPr lang="en-US" sz="1200" b="1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ECB4926-476A-F9F2-0D20-1871C7030CA2}"/>
                </a:ext>
              </a:extLst>
            </p:cNvPr>
            <p:cNvSpPr txBox="1"/>
            <p:nvPr/>
          </p:nvSpPr>
          <p:spPr>
            <a:xfrm>
              <a:off x="1015547" y="1927103"/>
              <a:ext cx="6238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38 </a:t>
              </a:r>
              <a:r>
                <a:rPr lang="en-US" sz="1200" b="1" dirty="0" err="1"/>
                <a:t>kDa</a:t>
              </a:r>
              <a:endParaRPr lang="en-US" sz="1200" b="1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895758A-7B9A-F5F2-CC67-FA78ACC073D2}"/>
                </a:ext>
              </a:extLst>
            </p:cNvPr>
            <p:cNvSpPr txBox="1"/>
            <p:nvPr/>
          </p:nvSpPr>
          <p:spPr>
            <a:xfrm>
              <a:off x="4102427" y="1496344"/>
              <a:ext cx="6639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HIF-1α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947A09D-D40D-9D42-125F-8ECF0CABA794}"/>
                </a:ext>
              </a:extLst>
            </p:cNvPr>
            <p:cNvSpPr txBox="1"/>
            <p:nvPr/>
          </p:nvSpPr>
          <p:spPr>
            <a:xfrm>
              <a:off x="1893649" y="213391"/>
              <a:ext cx="11008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G-MDSC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397F00F-1FA6-2251-E8DB-EB051234CA34}"/>
                </a:ext>
              </a:extLst>
            </p:cNvPr>
            <p:cNvSpPr txBox="1"/>
            <p:nvPr/>
          </p:nvSpPr>
          <p:spPr>
            <a:xfrm>
              <a:off x="3065502" y="213391"/>
              <a:ext cx="10386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l-G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φ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C33509D-2560-F9D3-5161-8507B2B1D1E4}"/>
                </a:ext>
              </a:extLst>
            </p:cNvPr>
            <p:cNvCxnSpPr>
              <a:cxnSpLocks/>
            </p:cNvCxnSpPr>
            <p:nvPr/>
          </p:nvCxnSpPr>
          <p:spPr>
            <a:xfrm>
              <a:off x="1875893" y="479821"/>
              <a:ext cx="110083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45D0116-14D6-3CDB-AB89-C5F8E2727161}"/>
                </a:ext>
              </a:extLst>
            </p:cNvPr>
            <p:cNvCxnSpPr>
              <a:cxnSpLocks/>
            </p:cNvCxnSpPr>
            <p:nvPr/>
          </p:nvCxnSpPr>
          <p:spPr>
            <a:xfrm>
              <a:off x="3037794" y="479821"/>
              <a:ext cx="110083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D97239D-2B36-8CC1-5B61-2D71D34BC88F}"/>
                </a:ext>
              </a:extLst>
            </p:cNvPr>
            <p:cNvSpPr txBox="1"/>
            <p:nvPr/>
          </p:nvSpPr>
          <p:spPr>
            <a:xfrm>
              <a:off x="1786217" y="646316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Null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49C50DC-8880-759D-238B-3C67F17D958C}"/>
                </a:ext>
              </a:extLst>
            </p:cNvPr>
            <p:cNvSpPr txBox="1"/>
            <p:nvPr/>
          </p:nvSpPr>
          <p:spPr>
            <a:xfrm>
              <a:off x="2094276" y="646316"/>
              <a:ext cx="4074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Cre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7290B12-3FCB-21AB-B2DB-6FFF3103AC58}"/>
                </a:ext>
              </a:extLst>
            </p:cNvPr>
            <p:cNvSpPr txBox="1"/>
            <p:nvPr/>
          </p:nvSpPr>
          <p:spPr>
            <a:xfrm>
              <a:off x="2375987" y="646316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Null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28B4A73-7591-2295-4216-BCA5590056A9}"/>
                </a:ext>
              </a:extLst>
            </p:cNvPr>
            <p:cNvSpPr txBox="1"/>
            <p:nvPr/>
          </p:nvSpPr>
          <p:spPr>
            <a:xfrm>
              <a:off x="2659846" y="646316"/>
              <a:ext cx="4074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Cre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E791FAC-1C14-BF10-4922-32CC0BA6FD1C}"/>
                </a:ext>
              </a:extLst>
            </p:cNvPr>
            <p:cNvSpPr txBox="1"/>
            <p:nvPr/>
          </p:nvSpPr>
          <p:spPr>
            <a:xfrm>
              <a:off x="3272199" y="684788"/>
              <a:ext cx="32252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BL/6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84150BB-50C7-3B36-F492-7539B9F5DFD0}"/>
                </a:ext>
              </a:extLst>
            </p:cNvPr>
            <p:cNvSpPr txBox="1"/>
            <p:nvPr/>
          </p:nvSpPr>
          <p:spPr>
            <a:xfrm>
              <a:off x="3500384" y="646316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Null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D067F6E-F2C3-F510-B821-FE478958FB5A}"/>
                </a:ext>
              </a:extLst>
            </p:cNvPr>
            <p:cNvSpPr txBox="1"/>
            <p:nvPr/>
          </p:nvSpPr>
          <p:spPr>
            <a:xfrm>
              <a:off x="3793522" y="646316"/>
              <a:ext cx="4074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Cre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00260BE-1980-49B3-0D87-7772A0AF7B3E}"/>
                </a:ext>
              </a:extLst>
            </p:cNvPr>
            <p:cNvGrpSpPr/>
            <p:nvPr/>
          </p:nvGrpSpPr>
          <p:grpSpPr>
            <a:xfrm>
              <a:off x="1323103" y="423391"/>
              <a:ext cx="2858780" cy="292182"/>
              <a:chOff x="4454807" y="2736607"/>
              <a:chExt cx="2858780" cy="292182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305AE10-5DA3-6A41-67BA-748F4B90BE27}"/>
                  </a:ext>
                </a:extLst>
              </p:cNvPr>
              <p:cNvSpPr txBox="1"/>
              <p:nvPr/>
            </p:nvSpPr>
            <p:spPr>
              <a:xfrm>
                <a:off x="5006545" y="2736607"/>
                <a:ext cx="2307042" cy="23596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r>
                  <a:rPr lang="en-US" sz="14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   -       +      +       -       +      +       +</a:t>
                </a:r>
                <a:endParaRPr lang="en-US" sz="12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E49C68BE-23F4-05D6-AC5D-3494BB42987A}"/>
                  </a:ext>
                </a:extLst>
              </p:cNvPr>
              <p:cNvSpPr txBox="1"/>
              <p:nvPr/>
            </p:nvSpPr>
            <p:spPr>
              <a:xfrm>
                <a:off x="4454807" y="2751790"/>
                <a:ext cx="601447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CoCl</a:t>
                </a:r>
                <a:r>
                  <a:rPr lang="en-US" sz="12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EDFDA7F-BD4A-CF13-5119-C1E9503430AF}"/>
                </a:ext>
              </a:extLst>
            </p:cNvPr>
            <p:cNvSpPr txBox="1"/>
            <p:nvPr/>
          </p:nvSpPr>
          <p:spPr>
            <a:xfrm>
              <a:off x="2993027" y="684788"/>
              <a:ext cx="32252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BL/6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5BA058E-BDCC-F158-6C4D-5068B6C1853B}"/>
              </a:ext>
            </a:extLst>
          </p:cNvPr>
          <p:cNvGrpSpPr/>
          <p:nvPr/>
        </p:nvGrpSpPr>
        <p:grpSpPr>
          <a:xfrm>
            <a:off x="6453161" y="2180461"/>
            <a:ext cx="3965646" cy="2493274"/>
            <a:chOff x="937000" y="3255456"/>
            <a:chExt cx="3965646" cy="2493274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F07BE9F9-22A2-B0EE-939B-97F6F3D63F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53" t="26885" r="42370" b="39356"/>
            <a:stretch/>
          </p:blipFill>
          <p:spPr>
            <a:xfrm>
              <a:off x="1443958" y="3919930"/>
              <a:ext cx="2661220" cy="1828800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9371B3B-FFBE-6A93-762E-1A65CB3863E5}"/>
                </a:ext>
              </a:extLst>
            </p:cNvPr>
            <p:cNvSpPr txBox="1"/>
            <p:nvPr/>
          </p:nvSpPr>
          <p:spPr>
            <a:xfrm>
              <a:off x="937000" y="3898518"/>
              <a:ext cx="702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260 </a:t>
              </a:r>
              <a:r>
                <a:rPr lang="en-US" sz="1200" b="1" dirty="0" err="1"/>
                <a:t>kDa</a:t>
              </a:r>
              <a:endParaRPr lang="en-US" sz="1200" b="1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EF99FB1-B3E6-2360-6968-4283229E49D6}"/>
                </a:ext>
              </a:extLst>
            </p:cNvPr>
            <p:cNvSpPr txBox="1"/>
            <p:nvPr/>
          </p:nvSpPr>
          <p:spPr>
            <a:xfrm>
              <a:off x="937000" y="4113064"/>
              <a:ext cx="702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125 </a:t>
              </a:r>
              <a:r>
                <a:rPr lang="en-US" sz="1200" b="1" dirty="0" err="1"/>
                <a:t>kDa</a:t>
              </a:r>
              <a:endParaRPr lang="en-US" sz="1200" b="1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F8CCB76-F885-1DCE-4C98-7FC05CB6143C}"/>
                </a:ext>
              </a:extLst>
            </p:cNvPr>
            <p:cNvSpPr txBox="1"/>
            <p:nvPr/>
          </p:nvSpPr>
          <p:spPr>
            <a:xfrm>
              <a:off x="1015547" y="4294198"/>
              <a:ext cx="6238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90 </a:t>
              </a:r>
              <a:r>
                <a:rPr lang="en-US" sz="1200" b="1" dirty="0" err="1"/>
                <a:t>kDa</a:t>
              </a:r>
              <a:endParaRPr lang="en-US" sz="1200" b="1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D467002-65DA-F5AD-5E7D-BAB1DAE44347}"/>
                </a:ext>
              </a:extLst>
            </p:cNvPr>
            <p:cNvSpPr txBox="1"/>
            <p:nvPr/>
          </p:nvSpPr>
          <p:spPr>
            <a:xfrm>
              <a:off x="1015547" y="4930897"/>
              <a:ext cx="6238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38 </a:t>
              </a:r>
              <a:r>
                <a:rPr lang="en-US" sz="1200" b="1" dirty="0" err="1"/>
                <a:t>kDa</a:t>
              </a:r>
              <a:endParaRPr lang="en-US" sz="1200" b="1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A281B4D-62F0-20CB-B996-696C7F05C8EA}"/>
                </a:ext>
              </a:extLst>
            </p:cNvPr>
            <p:cNvSpPr txBox="1"/>
            <p:nvPr/>
          </p:nvSpPr>
          <p:spPr>
            <a:xfrm>
              <a:off x="4102427" y="4517709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7D41C3CA-B60D-7C36-8D4D-F8EE75C4F5CB}"/>
                </a:ext>
              </a:extLst>
            </p:cNvPr>
            <p:cNvSpPr txBox="1"/>
            <p:nvPr/>
          </p:nvSpPr>
          <p:spPr>
            <a:xfrm>
              <a:off x="1837449" y="3255456"/>
              <a:ext cx="11008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G-MDSC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B9A71CD-0E16-7E2C-32EC-5B129282B2D4}"/>
                </a:ext>
              </a:extLst>
            </p:cNvPr>
            <p:cNvSpPr txBox="1"/>
            <p:nvPr/>
          </p:nvSpPr>
          <p:spPr>
            <a:xfrm>
              <a:off x="3009302" y="3255456"/>
              <a:ext cx="10386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l-G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φ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1809FF0-0188-1A31-58A9-D65963FC8985}"/>
                </a:ext>
              </a:extLst>
            </p:cNvPr>
            <p:cNvCxnSpPr>
              <a:cxnSpLocks/>
            </p:cNvCxnSpPr>
            <p:nvPr/>
          </p:nvCxnSpPr>
          <p:spPr>
            <a:xfrm>
              <a:off x="1819693" y="3521886"/>
              <a:ext cx="110083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DACF813C-9D65-B4F7-CC50-CA62225FA09D}"/>
                </a:ext>
              </a:extLst>
            </p:cNvPr>
            <p:cNvCxnSpPr>
              <a:cxnSpLocks/>
            </p:cNvCxnSpPr>
            <p:nvPr/>
          </p:nvCxnSpPr>
          <p:spPr>
            <a:xfrm>
              <a:off x="2981594" y="3521886"/>
              <a:ext cx="110083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B415B44-18A9-3C5F-6353-DB71DA99D6E1}"/>
                </a:ext>
              </a:extLst>
            </p:cNvPr>
            <p:cNvSpPr txBox="1"/>
            <p:nvPr/>
          </p:nvSpPr>
          <p:spPr>
            <a:xfrm>
              <a:off x="1730017" y="3688381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Null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BCB1DA96-27A4-4280-0146-F8C6DAC34DE1}"/>
                </a:ext>
              </a:extLst>
            </p:cNvPr>
            <p:cNvSpPr txBox="1"/>
            <p:nvPr/>
          </p:nvSpPr>
          <p:spPr>
            <a:xfrm>
              <a:off x="2038076" y="3688381"/>
              <a:ext cx="4074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Cre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1CB4663-D9D9-0FE0-D9F8-C478B80A4F32}"/>
                </a:ext>
              </a:extLst>
            </p:cNvPr>
            <p:cNvSpPr txBox="1"/>
            <p:nvPr/>
          </p:nvSpPr>
          <p:spPr>
            <a:xfrm>
              <a:off x="2319787" y="3688381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Null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E0B085A5-60C5-0259-FF11-8B0572F5B18B}"/>
                </a:ext>
              </a:extLst>
            </p:cNvPr>
            <p:cNvSpPr txBox="1"/>
            <p:nvPr/>
          </p:nvSpPr>
          <p:spPr>
            <a:xfrm>
              <a:off x="2603646" y="3688381"/>
              <a:ext cx="4074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Cre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F2430AD-3CC3-CE2A-B211-7A29D2756197}"/>
                </a:ext>
              </a:extLst>
            </p:cNvPr>
            <p:cNvSpPr txBox="1"/>
            <p:nvPr/>
          </p:nvSpPr>
          <p:spPr>
            <a:xfrm>
              <a:off x="3215999" y="3726853"/>
              <a:ext cx="32252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BL/6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11CEAC92-3DD1-7274-9EB2-B6D1235C57A1}"/>
                </a:ext>
              </a:extLst>
            </p:cNvPr>
            <p:cNvSpPr txBox="1"/>
            <p:nvPr/>
          </p:nvSpPr>
          <p:spPr>
            <a:xfrm>
              <a:off x="3444184" y="3688381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Null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FF4BAEEA-D595-09ED-5B22-B638FF37EC62}"/>
                </a:ext>
              </a:extLst>
            </p:cNvPr>
            <p:cNvSpPr txBox="1"/>
            <p:nvPr/>
          </p:nvSpPr>
          <p:spPr>
            <a:xfrm>
              <a:off x="3737322" y="3688381"/>
              <a:ext cx="4074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Mrp8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Cre</a:t>
              </a:r>
              <a:b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Hif1a</a:t>
              </a:r>
              <a:r>
                <a:rPr lang="en-US" sz="50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500" b="1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875AF1FA-B8E4-AB54-381D-9D6713EFBCB5}"/>
                </a:ext>
              </a:extLst>
            </p:cNvPr>
            <p:cNvGrpSpPr/>
            <p:nvPr/>
          </p:nvGrpSpPr>
          <p:grpSpPr>
            <a:xfrm>
              <a:off x="1266903" y="3465456"/>
              <a:ext cx="2858780" cy="292182"/>
              <a:chOff x="4454807" y="2736607"/>
              <a:chExt cx="2858780" cy="292182"/>
            </a:xfrm>
          </p:grpSpPr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E4680393-A3BD-E608-1948-5B659B1268C7}"/>
                  </a:ext>
                </a:extLst>
              </p:cNvPr>
              <p:cNvSpPr txBox="1"/>
              <p:nvPr/>
            </p:nvSpPr>
            <p:spPr>
              <a:xfrm>
                <a:off x="5006545" y="2736607"/>
                <a:ext cx="2307042" cy="23596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r>
                  <a:rPr lang="en-US" sz="14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   -       +      +       -       +      +       +</a:t>
                </a:r>
                <a:endParaRPr lang="en-US" sz="12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50634D90-038B-2EFF-AF8C-167C78375713}"/>
                  </a:ext>
                </a:extLst>
              </p:cNvPr>
              <p:cNvSpPr txBox="1"/>
              <p:nvPr/>
            </p:nvSpPr>
            <p:spPr>
              <a:xfrm>
                <a:off x="4454807" y="2751790"/>
                <a:ext cx="601447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CoCl</a:t>
                </a:r>
                <a:r>
                  <a:rPr lang="en-US" sz="12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A237814-4994-E977-9792-75E66BA10A4B}"/>
                </a:ext>
              </a:extLst>
            </p:cNvPr>
            <p:cNvSpPr txBox="1"/>
            <p:nvPr/>
          </p:nvSpPr>
          <p:spPr>
            <a:xfrm>
              <a:off x="2936827" y="3726853"/>
              <a:ext cx="32252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BL/6</a:t>
              </a:r>
              <a:endParaRPr lang="en-US" sz="5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3107955-42A5-6AC5-00A6-0FA306F5478C}"/>
              </a:ext>
            </a:extLst>
          </p:cNvPr>
          <p:cNvSpPr txBox="1"/>
          <p:nvPr/>
        </p:nvSpPr>
        <p:spPr>
          <a:xfrm>
            <a:off x="2203866" y="1417110"/>
            <a:ext cx="3250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HIF-1a Supplemental Figure 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91278E-B787-7D8C-5A35-6616238C40A6}"/>
              </a:ext>
            </a:extLst>
          </p:cNvPr>
          <p:cNvSpPr txBox="1"/>
          <p:nvPr/>
        </p:nvSpPr>
        <p:spPr>
          <a:xfrm>
            <a:off x="6665526" y="1415836"/>
            <a:ext cx="3250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</a:t>
            </a:r>
            <a:r>
              <a:rPr lang="el-GR" sz="16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-actin Supplemental Figure 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4EF5D3-E9F3-9C24-382C-6DB75A75B234}"/>
              </a:ext>
            </a:extLst>
          </p:cNvPr>
          <p:cNvSpPr/>
          <p:nvPr/>
        </p:nvSpPr>
        <p:spPr>
          <a:xfrm>
            <a:off x="2701865" y="3171642"/>
            <a:ext cx="2365085" cy="44408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6B6795-4478-4570-B370-F77D1C03E6D2}"/>
              </a:ext>
            </a:extLst>
          </p:cNvPr>
          <p:cNvSpPr/>
          <p:nvPr/>
        </p:nvSpPr>
        <p:spPr>
          <a:xfrm>
            <a:off x="7272874" y="3855903"/>
            <a:ext cx="2388092" cy="407336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87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132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Arumugam, Prabhakar</dc:creator>
  <cp:lastModifiedBy>Kielian, Tammy L</cp:lastModifiedBy>
  <cp:revision>11</cp:revision>
  <dcterms:created xsi:type="dcterms:W3CDTF">2023-01-26T17:46:14Z</dcterms:created>
  <dcterms:modified xsi:type="dcterms:W3CDTF">2023-12-13T16:43:44Z</dcterms:modified>
</cp:coreProperties>
</file>