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04FD2C-6BEC-4B41-B6CE-E24A06E37217}" v="15" dt="2024-02-03T19:22:01.3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23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is Irwin" userId="4c33d026aeddbf47" providerId="LiveId" clId="{4204FD2C-6BEC-4B41-B6CE-E24A06E37217}"/>
    <pc:docChg chg="delSld modSld">
      <pc:chgData name="Louis Irwin" userId="4c33d026aeddbf47" providerId="LiveId" clId="{4204FD2C-6BEC-4B41-B6CE-E24A06E37217}" dt="2024-02-03T19:25:14.677" v="1" actId="255"/>
      <pc:docMkLst>
        <pc:docMk/>
      </pc:docMkLst>
      <pc:sldChg chg="modSp mod">
        <pc:chgData name="Louis Irwin" userId="4c33d026aeddbf47" providerId="LiveId" clId="{4204FD2C-6BEC-4B41-B6CE-E24A06E37217}" dt="2024-02-03T19:25:14.677" v="1" actId="255"/>
        <pc:sldMkLst>
          <pc:docMk/>
          <pc:sldMk cId="3828269213" sldId="258"/>
        </pc:sldMkLst>
        <pc:spChg chg="mod">
          <ac:chgData name="Louis Irwin" userId="4c33d026aeddbf47" providerId="LiveId" clId="{4204FD2C-6BEC-4B41-B6CE-E24A06E37217}" dt="2024-02-03T19:25:14.677" v="1" actId="255"/>
          <ac:spMkLst>
            <pc:docMk/>
            <pc:sldMk cId="3828269213" sldId="258"/>
            <ac:spMk id="5" creationId="{F8DA748F-2B64-440A-9920-DC237148EAFB}"/>
          </ac:spMkLst>
        </pc:spChg>
      </pc:sldChg>
      <pc:sldChg chg="del">
        <pc:chgData name="Louis Irwin" userId="4c33d026aeddbf47" providerId="LiveId" clId="{4204FD2C-6BEC-4B41-B6CE-E24A06E37217}" dt="2024-02-03T19:10:59.898" v="0" actId="47"/>
        <pc:sldMkLst>
          <pc:docMk/>
          <pc:sldMk cId="2685286809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3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07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7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3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16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0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5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8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98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646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04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74EF9-F734-439F-AB5C-E8E301AC2DA6}" type="datetimeFigureOut">
              <a:rPr lang="en-US" smtClean="0"/>
              <a:t>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D23C4-8564-4E79-997E-77115FBCD5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5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8183EEB-A81F-4E09-88D9-61DFC80CB6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930" y="7825314"/>
            <a:ext cx="6606540" cy="1798533"/>
          </a:xfrm>
        </p:spPr>
        <p:txBody>
          <a:bodyPr>
            <a:normAutofit/>
          </a:bodyPr>
          <a:lstStyle/>
          <a:p>
            <a:pPr algn="l"/>
            <a:r>
              <a:rPr lang="en-US" sz="2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Note.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elephants deliberately approach one another, interact with their trunks, then walk away in different directions, ending with one  diving into the water.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DA748F-2B64-440A-9920-DC237148EA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585" y="782113"/>
            <a:ext cx="6606540" cy="849417"/>
          </a:xfrm>
        </p:spPr>
        <p:txBody>
          <a:bodyPr>
            <a:noAutofit/>
          </a:bodyPr>
          <a:lstStyle/>
          <a:p>
            <a:pPr algn="l"/>
            <a:r>
              <a:rPr lang="en-US" sz="2400" b="1" dirty="0"/>
              <a:t>Supplemental Video 3</a:t>
            </a:r>
            <a:br>
              <a:rPr lang="en-US" sz="2400" dirty="0"/>
            </a:br>
            <a:br>
              <a:rPr lang="en-US" sz="2400" dirty="0"/>
            </a:br>
            <a:r>
              <a:rPr lang="en-US" sz="2400" i="1" dirty="0"/>
              <a:t>Volitional and interactive behavior in Elephants</a:t>
            </a:r>
          </a:p>
        </p:txBody>
      </p:sp>
      <p:pic>
        <p:nvPicPr>
          <p:cNvPr id="2" name="Elephants">
            <a:hlinkClick r:id="" action="ppaction://media"/>
            <a:extLst>
              <a:ext uri="{FF2B5EF4-FFF2-40B4-BE49-F238E27FC236}">
                <a16:creationId xmlns:a16="http://schemas.microsoft.com/office/drawing/2014/main" id="{239B8800-94E3-6BE9-CAE8-B300DAF139D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2065972"/>
            <a:ext cx="777240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6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9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</TotalTime>
  <Words>40</Words>
  <Application>Microsoft Office PowerPoint</Application>
  <PresentationFormat>Custom</PresentationFormat>
  <Paragraphs>2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Supplemental Video 3  Volitional and interactive behavior in Elephants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Video 1  Spiny lobster displaying volitional behavior</dc:title>
  <dc:creator>Louis Irwin</dc:creator>
  <cp:lastModifiedBy>Irwin, Louis N</cp:lastModifiedBy>
  <cp:revision>7</cp:revision>
  <dcterms:created xsi:type="dcterms:W3CDTF">2022-03-09T18:32:13Z</dcterms:created>
  <dcterms:modified xsi:type="dcterms:W3CDTF">2024-02-03T19:25:24Z</dcterms:modified>
</cp:coreProperties>
</file>