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CDE86E-C00A-41CE-8297-FCE339EB11FF}" v="1" dt="2024-02-03T19:22:48.7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2316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Irwin" userId="4c33d026aeddbf47" providerId="LiveId" clId="{A1CDE86E-C00A-41CE-8297-FCE339EB11FF}"/>
    <pc:docChg chg="modSld">
      <pc:chgData name="Louis Irwin" userId="4c33d026aeddbf47" providerId="LiveId" clId="{A1CDE86E-C00A-41CE-8297-FCE339EB11FF}" dt="2024-02-03T19:24:35.094" v="3" actId="6549"/>
      <pc:docMkLst>
        <pc:docMk/>
      </pc:docMkLst>
      <pc:sldChg chg="modSp mod">
        <pc:chgData name="Louis Irwin" userId="4c33d026aeddbf47" providerId="LiveId" clId="{A1CDE86E-C00A-41CE-8297-FCE339EB11FF}" dt="2024-02-03T19:24:35.094" v="3" actId="6549"/>
        <pc:sldMkLst>
          <pc:docMk/>
          <pc:sldMk cId="2738829998" sldId="259"/>
        </pc:sldMkLst>
        <pc:spChg chg="mod">
          <ac:chgData name="Louis Irwin" userId="4c33d026aeddbf47" providerId="LiveId" clId="{A1CDE86E-C00A-41CE-8297-FCE339EB11FF}" dt="2024-02-03T19:24:35.094" v="3" actId="6549"/>
          <ac:spMkLst>
            <pc:docMk/>
            <pc:sldMk cId="2738829998" sldId="259"/>
            <ac:spMk id="3" creationId="{D8183EEB-A81F-4E09-88D9-61DFC80CB6B0}"/>
          </ac:spMkLst>
        </pc:spChg>
        <pc:spChg chg="mod">
          <ac:chgData name="Louis Irwin" userId="4c33d026aeddbf47" providerId="LiveId" clId="{A1CDE86E-C00A-41CE-8297-FCE339EB11FF}" dt="2024-02-03T19:23:28.621" v="2" actId="255"/>
          <ac:spMkLst>
            <pc:docMk/>
            <pc:sldMk cId="2738829998" sldId="259"/>
            <ac:spMk id="5" creationId="{F8DA748F-2B64-440A-9920-DC237148EAF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3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0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7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3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6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5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8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9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4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0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5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183EEB-A81F-4E09-88D9-61DFC80CB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605" y="8672617"/>
            <a:ext cx="6606540" cy="2428451"/>
          </a:xfrm>
        </p:spPr>
        <p:txBody>
          <a:bodyPr/>
          <a:lstStyle/>
          <a:p>
            <a:pPr algn="l"/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Note.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Self-reflective movements of the mouth and tongue are followed by volitional movements that change the animal’s direction of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DA748F-2B64-440A-9920-DC237148E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9605" y="598383"/>
            <a:ext cx="6606540" cy="849417"/>
          </a:xfrm>
        </p:spPr>
        <p:txBody>
          <a:bodyPr>
            <a:noAutofit/>
          </a:bodyPr>
          <a:lstStyle/>
          <a:p>
            <a:pPr algn="l"/>
            <a:r>
              <a:rPr lang="en-US" sz="2400" b="1" dirty="0"/>
              <a:t>Supplemental Video 4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/>
              <a:t>Egocentric and volitional behavior in a Giraffe</a:t>
            </a:r>
          </a:p>
        </p:txBody>
      </p:sp>
      <p:pic>
        <p:nvPicPr>
          <p:cNvPr id="4" name="Giraffe">
            <a:hlinkClick r:id="" action="ppaction://media"/>
            <a:extLst>
              <a:ext uri="{FF2B5EF4-FFF2-40B4-BE49-F238E27FC236}">
                <a16:creationId xmlns:a16="http://schemas.microsoft.com/office/drawing/2014/main" id="{8537A579-CFDF-42D7-968A-F990AF0AF1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13915"/>
          <a:stretch/>
        </p:blipFill>
        <p:spPr>
          <a:xfrm>
            <a:off x="1417320" y="1733704"/>
            <a:ext cx="4347210" cy="665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82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32</Words>
  <Application>Microsoft Office PowerPoint</Application>
  <PresentationFormat>Custom</PresentationFormat>
  <Paragraphs>2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Supplemental Video 4  Egocentric and volitional behavior in a Giraffe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Video 1  Spiny lobster displaying volitional behavior</dc:title>
  <dc:creator>Louis Irwin</dc:creator>
  <cp:lastModifiedBy>Irwin, Louis N</cp:lastModifiedBy>
  <cp:revision>6</cp:revision>
  <dcterms:created xsi:type="dcterms:W3CDTF">2022-03-09T18:32:13Z</dcterms:created>
  <dcterms:modified xsi:type="dcterms:W3CDTF">2024-02-03T19:24:44Z</dcterms:modified>
</cp:coreProperties>
</file>