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5" r:id="rId2"/>
  </p:sldIdLst>
  <p:sldSz cx="12192000" cy="9144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hrmann,Johannes Francois" initials="FF" lastIdx="9" clrIdx="0">
    <p:extLst>
      <p:ext uri="{19B8F6BF-5375-455C-9EA6-DF929625EA0E}">
        <p15:presenceInfo xmlns:p15="http://schemas.microsoft.com/office/powerpoint/2012/main" userId="S::JFFahrmann@mdanderson.org::c8b10c34-b648-4c7a-9485-c520762b43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31" autoAdjust="0"/>
    <p:restoredTop sz="96000" autoAdjust="0"/>
  </p:normalViewPr>
  <p:slideViewPr>
    <p:cSldViewPr snapToGrid="0">
      <p:cViewPr varScale="1">
        <p:scale>
          <a:sx n="78" d="100"/>
          <a:sy n="78" d="100"/>
        </p:scale>
        <p:origin x="234" y="108"/>
      </p:cViewPr>
      <p:guideLst/>
    </p:cSldViewPr>
  </p:slideViewPr>
  <p:outlineViewPr>
    <p:cViewPr>
      <p:scale>
        <a:sx n="33" d="100"/>
        <a:sy n="33" d="100"/>
      </p:scale>
      <p:origin x="0" y="-38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C3C34E-3276-4945-A187-E2E17E9AFD65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039085-C465-4F5C-BE4F-CFE76EEB3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04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9085-C465-4F5C-BE4F-CFE76EEB36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95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7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1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9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86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74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91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8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7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6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71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7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70607-F3F7-4A27-A448-8FAFDF025572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E4EA0-43CC-4F32-831C-1C07CED51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0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06" y="1231833"/>
            <a:ext cx="6361886" cy="51758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15" t="5990" b="2712"/>
          <a:stretch/>
        </p:blipFill>
        <p:spPr>
          <a:xfrm>
            <a:off x="9400311" y="3767057"/>
            <a:ext cx="1887416" cy="27607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22"/>
          <a:stretch/>
        </p:blipFill>
        <p:spPr>
          <a:xfrm>
            <a:off x="7343020" y="1179080"/>
            <a:ext cx="3880119" cy="266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1"/>
          <a:stretch/>
        </p:blipFill>
        <p:spPr>
          <a:xfrm>
            <a:off x="7460356" y="3638106"/>
            <a:ext cx="1840305" cy="26641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45170" y="151852"/>
            <a:ext cx="3397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S1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1676" y="791411"/>
            <a:ext cx="463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46617" y="791404"/>
            <a:ext cx="463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E761B3-6DEC-4408-A871-E6E5FAB96C1A}"/>
              </a:ext>
            </a:extLst>
          </p:cNvPr>
          <p:cNvSpPr/>
          <p:nvPr/>
        </p:nvSpPr>
        <p:spPr>
          <a:xfrm>
            <a:off x="566671" y="6729990"/>
            <a:ext cx="113602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Supplementary Fig. S1. “Immunome” analysis of </a:t>
            </a:r>
            <a:r>
              <a:rPr lang="en-US" b="1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SPOP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mut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and </a:t>
            </a:r>
            <a:r>
              <a:rPr lang="en-US" b="1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SPOP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wt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from Beltran CRPC cohort using a compendium of publicly available data from purified immune subsets. A.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Centered Signature Scores for comprehensive list of immune cells derived from </a:t>
            </a:r>
            <a:r>
              <a:rPr lang="en-US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SPOP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mut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and </a:t>
            </a:r>
            <a:r>
              <a:rPr lang="en-US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SPOP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prostate cancers.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B.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Statistically significant Centered Signature Scores derived from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Supplementary Fig. S1A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showing median-centered macrophage signature score (upper left panel), also shown in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Supplementary Fig. S1B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median-centered neutrophil signature scores (upper right panel), median-centered memory T cells (TCM) signature scores (lower left panel) and M1-to-M2 ratio (lower right panel).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390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2237</TotalTime>
  <Words>117</Words>
  <Application>Microsoft Office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Thompson,Timothy</dc:creator>
  <cp:lastModifiedBy>Geng,Chuandong</cp:lastModifiedBy>
  <cp:revision>284</cp:revision>
  <cp:lastPrinted>2023-01-29T02:01:30Z</cp:lastPrinted>
  <dcterms:created xsi:type="dcterms:W3CDTF">2022-09-27T22:00:30Z</dcterms:created>
  <dcterms:modified xsi:type="dcterms:W3CDTF">2023-08-10T20:29:06Z</dcterms:modified>
</cp:coreProperties>
</file>