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00" autoAdjust="0"/>
  </p:normalViewPr>
  <p:slideViewPr>
    <p:cSldViewPr snapToGrid="0">
      <p:cViewPr varScale="1">
        <p:scale>
          <a:sx n="102" d="100"/>
          <a:sy n="102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49AF7-FDC8-4410-B81E-9914E7AE8FCF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04D02-7B4E-41D5-A884-88439315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0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F04D02-7B4E-41D5-A884-8843931548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33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F94-8C00-4A5E-819B-D38C0B920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454FFB-B1AD-4DB9-97C8-3B421F090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8C5B9-AE29-4999-8423-715FBCCF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0D9A-E276-45BC-AE11-DA28192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F37A-1D07-43ED-8825-C455864D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9D2A2-1562-4EFB-88F6-954BF9E9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4CDAE-866D-435C-90EC-91E9D718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8E1A-4A78-4647-A889-47410DE3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92FD-7985-43E8-AECC-C8E7C358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04E1-E44F-4C14-8BE9-6984CCF9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30788-7FFE-4794-A002-A7BA95E30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9D84D-8C5C-4763-9A06-7DF9F492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ADF6-C796-4FFA-AE65-89B283E4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BF55-A458-4BEC-81EA-33AC5809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E0CA-635C-4784-A161-1C93086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7E4B-4E54-48ED-9850-A829A7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E421E-FB1C-49DD-B780-35C205C5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3F0E-49C3-46F8-9EBF-0876AFE3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620E-DF59-4A42-8843-9B68BB9B6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CF03-AB73-464F-B865-8342EF6B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F131-3D5D-4732-A040-56B6827D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97A9E-0361-45E6-8D5D-E02B01A00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2F2B-9318-4281-80A8-1BCD2AF4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802D6-DF32-42E2-8DA0-E3AEF99B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BFF-0228-45E9-8D7C-79B68800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3F43-C269-463F-A5AD-980E5C86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C0C6-29C6-4AB3-9B69-57856C42D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E3F3F-3EEE-472F-826F-5879D950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B6E17-E9A9-4442-AB2A-D5D7E857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BB109-4CD6-4198-924D-315FE231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E725A-3421-4A7D-BCD4-C43FFD65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2C15-0A6B-49CE-B25A-0DFFECE1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6AB80-9C11-4306-AAF8-8C4B2624B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0EC7B-1516-4DB8-896F-8598B9DF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B37BF-25F2-41FF-85EA-CD6E14CB1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AB050-3A50-47C9-8153-5D8557CCB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74862-489C-40C7-8ACD-3D1BBD0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CCD-7E28-415E-9B6A-A9128957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6536D-5A86-461B-8003-B30E122F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373C-4B1C-4FE0-85D6-05F0E911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13210-A94A-438C-9F14-7E74D9F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1EF2-FF60-476E-AE7D-D942DB70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1A42C-2447-4A5C-8D27-0DC32986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F94A-3C24-4D23-A1BF-87503A5B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408E1-5C1A-4E2A-8FD2-B5F7A441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B9350-D85C-4839-81C1-8D84B81C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A13-00C2-4762-83AD-621692B6E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EBD4-1F37-48E3-96BF-22E4D57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09CBC-C9A0-4FD1-A9F8-A2E0985D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EAB0-3791-4813-A02D-28F06885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DDCCF-C0F4-4B68-9EFA-6D29A0B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D4CB4-5B45-49D1-83C7-F5ADCD9B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C0E8-AE51-422B-A8BA-7079F6FC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F80C5-2009-4776-92F2-FAE7FC198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5B149-512D-4256-8EA1-48115F9A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3D139-0EFC-4A9B-A06C-92D6E20A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07F6F-F4D5-4A32-B61B-69A99739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92D21-480B-4D1E-9D08-93E8C704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4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7FEAC-A8D1-4625-9803-5AF0E517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EFD5A-5F1A-42CD-AF28-6E32594BC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1B65C-584F-4CBD-8397-52B589AD7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BACC-448A-42C1-8341-5AB8F89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637AF-F282-44E2-BDC9-FB4499938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tif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0EA323-97D3-42C5-A1C2-52ADC2E73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421" y="1459495"/>
            <a:ext cx="2774702" cy="899165"/>
          </a:xfrm>
          <a:prstGeom prst="rect">
            <a:avLst/>
          </a:prstGeom>
        </p:spPr>
      </p:pic>
      <p:pic>
        <p:nvPicPr>
          <p:cNvPr id="6" name="Picture 5" descr="A picture containing black, black and white, monochrome, monochrome photography&#10;&#10;Description automatically generated">
            <a:extLst>
              <a:ext uri="{FF2B5EF4-FFF2-40B4-BE49-F238E27FC236}">
                <a16:creationId xmlns:a16="http://schemas.microsoft.com/office/drawing/2014/main" id="{4CBAFA2F-E3E8-4885-BD56-342A8E78E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626" y="2414846"/>
            <a:ext cx="2540162" cy="899165"/>
          </a:xfrm>
          <a:prstGeom prst="rect">
            <a:avLst/>
          </a:prstGeom>
        </p:spPr>
      </p:pic>
      <p:pic>
        <p:nvPicPr>
          <p:cNvPr id="8" name="Picture 7" descr="A picture containing black, white, black and white&#10;&#10;Description automatically generated">
            <a:extLst>
              <a:ext uri="{FF2B5EF4-FFF2-40B4-BE49-F238E27FC236}">
                <a16:creationId xmlns:a16="http://schemas.microsoft.com/office/drawing/2014/main" id="{4F9B333B-C2E9-4E81-A8A8-F2D1635829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545" y="3365381"/>
            <a:ext cx="2462284" cy="899165"/>
          </a:xfrm>
          <a:prstGeom prst="rect">
            <a:avLst/>
          </a:prstGeom>
        </p:spPr>
      </p:pic>
      <p:pic>
        <p:nvPicPr>
          <p:cNvPr id="10" name="Picture 9" descr="A picture containing black and white, white, monochrome photography, monochrome&#10;&#10;Description automatically generated">
            <a:extLst>
              <a:ext uri="{FF2B5EF4-FFF2-40B4-BE49-F238E27FC236}">
                <a16:creationId xmlns:a16="http://schemas.microsoft.com/office/drawing/2014/main" id="{CBE162EA-E20E-4E33-9213-B29C94395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6000"/>
                    </a14:imgEffect>
                    <a14:imgEffect>
                      <a14:brightnessContrast bright="4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281" y="4264546"/>
            <a:ext cx="2694842" cy="11123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474930-B853-49B1-8B05-C48AF1FC6CC7}"/>
              </a:ext>
            </a:extLst>
          </p:cNvPr>
          <p:cNvSpPr/>
          <p:nvPr/>
        </p:nvSpPr>
        <p:spPr>
          <a:xfrm>
            <a:off x="5285648" y="4367286"/>
            <a:ext cx="1842497" cy="895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A33A42-811C-4A56-82C0-26DFEF76CA51}"/>
              </a:ext>
            </a:extLst>
          </p:cNvPr>
          <p:cNvSpPr/>
          <p:nvPr/>
        </p:nvSpPr>
        <p:spPr>
          <a:xfrm rot="-120000">
            <a:off x="5274895" y="3621797"/>
            <a:ext cx="1842497" cy="3245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F0142E-2605-4908-83EE-15153D2BD34A}"/>
              </a:ext>
            </a:extLst>
          </p:cNvPr>
          <p:cNvSpPr/>
          <p:nvPr/>
        </p:nvSpPr>
        <p:spPr>
          <a:xfrm rot="-60000">
            <a:off x="5295280" y="2572097"/>
            <a:ext cx="1842497" cy="365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620E07-CC5B-429A-8DF3-CEA3613541F9}"/>
              </a:ext>
            </a:extLst>
          </p:cNvPr>
          <p:cNvSpPr/>
          <p:nvPr/>
        </p:nvSpPr>
        <p:spPr>
          <a:xfrm rot="120000">
            <a:off x="5260534" y="1635897"/>
            <a:ext cx="1842497" cy="529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D52A42-F4CA-4EE4-BC37-B8B54E489E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0913" y="748201"/>
            <a:ext cx="3120790" cy="6085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59724D7-9A0E-4EBB-8AF1-9C81EDEA63F1}"/>
              </a:ext>
            </a:extLst>
          </p:cNvPr>
          <p:cNvSpPr txBox="1"/>
          <p:nvPr/>
        </p:nvSpPr>
        <p:spPr>
          <a:xfrm>
            <a:off x="2923620" y="1724411"/>
            <a:ext cx="1270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HA-</a:t>
            </a:r>
            <a:r>
              <a:rPr lang="en-US" dirty="0" err="1"/>
              <a:t>SPOPwt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FB2596-072A-4A8B-AF0D-1025424CF7D6}"/>
              </a:ext>
            </a:extLst>
          </p:cNvPr>
          <p:cNvSpPr txBox="1"/>
          <p:nvPr/>
        </p:nvSpPr>
        <p:spPr>
          <a:xfrm>
            <a:off x="2923620" y="2679762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V1-STING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9965F7-D8AE-4E09-8078-87BD65FC198C}"/>
              </a:ext>
            </a:extLst>
          </p:cNvPr>
          <p:cNvSpPr txBox="1"/>
          <p:nvPr/>
        </p:nvSpPr>
        <p:spPr>
          <a:xfrm>
            <a:off x="2923620" y="3635113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088E27-E80F-4213-BD00-D7BBD92E37A8}"/>
              </a:ext>
            </a:extLst>
          </p:cNvPr>
          <p:cNvSpPr txBox="1"/>
          <p:nvPr/>
        </p:nvSpPr>
        <p:spPr>
          <a:xfrm>
            <a:off x="2260618" y="4533977"/>
            <a:ext cx="1351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IP-HA</a:t>
            </a:r>
          </a:p>
          <a:p>
            <a:r>
              <a:rPr lang="en-US" b="1" dirty="0"/>
              <a:t>IB-V1-STING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67FD84-07B5-4A25-AB4A-A84314082426}"/>
              </a:ext>
            </a:extLst>
          </p:cNvPr>
          <p:cNvSpPr txBox="1"/>
          <p:nvPr/>
        </p:nvSpPr>
        <p:spPr>
          <a:xfrm rot="16200000">
            <a:off x="1921600" y="2659389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INPUT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20892E-7572-834C-FEBC-2F96348C7530}"/>
              </a:ext>
            </a:extLst>
          </p:cNvPr>
          <p:cNvSpPr txBox="1"/>
          <p:nvPr/>
        </p:nvSpPr>
        <p:spPr>
          <a:xfrm>
            <a:off x="8795061" y="120952"/>
            <a:ext cx="3231975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805129-E4BB-E22A-8609-1286538B9DFF}"/>
              </a:ext>
            </a:extLst>
          </p:cNvPr>
          <p:cNvSpPr txBox="1"/>
          <p:nvPr/>
        </p:nvSpPr>
        <p:spPr>
          <a:xfrm>
            <a:off x="230785" y="5489328"/>
            <a:ext cx="11730429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S5. Original unedited IB images for representative Western blots experiments (n-2) used in Figure 3C.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3C.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76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1767</TotalTime>
  <Words>52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39</cp:revision>
  <dcterms:created xsi:type="dcterms:W3CDTF">2023-06-21T15:25:36Z</dcterms:created>
  <dcterms:modified xsi:type="dcterms:W3CDTF">2023-08-10T20:15:10Z</dcterms:modified>
</cp:coreProperties>
</file>