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8229600" cy="76803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6000" autoAdjust="0"/>
  </p:normalViewPr>
  <p:slideViewPr>
    <p:cSldViewPr snapToGrid="0">
      <p:cViewPr varScale="1">
        <p:scale>
          <a:sx n="93" d="100"/>
          <a:sy n="93" d="100"/>
        </p:scale>
        <p:origin x="15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0E57C0-4FD6-4A65-B65B-63AD58BC789D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74825" y="1143000"/>
            <a:ext cx="33083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8F09FD-C237-4CA8-86BE-3869BAD19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46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8F09FD-C237-4CA8-86BE-3869BAD194D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193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220" y="1256943"/>
            <a:ext cx="6995160" cy="2673891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4033949"/>
            <a:ext cx="6172200" cy="1854300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7CD6B-1087-4225-AFA1-B3B59E89C96B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6807-D81F-430E-AF97-91DC3F9D6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090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7CD6B-1087-4225-AFA1-B3B59E89C96B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6807-D81F-430E-AF97-91DC3F9D6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310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9308" y="408906"/>
            <a:ext cx="1774508" cy="65087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5785" y="408906"/>
            <a:ext cx="5220653" cy="65087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7CD6B-1087-4225-AFA1-B3B59E89C96B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6807-D81F-430E-AF97-91DC3F9D6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969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7CD6B-1087-4225-AFA1-B3B59E89C96B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6807-D81F-430E-AF97-91DC3F9D6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47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499" y="1914750"/>
            <a:ext cx="7098030" cy="3194801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1499" y="5139775"/>
            <a:ext cx="7098030" cy="1680071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/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7CD6B-1087-4225-AFA1-B3B59E89C96B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6807-D81F-430E-AF97-91DC3F9D6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114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5785" y="2044531"/>
            <a:ext cx="3497580" cy="48730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6235" y="2044531"/>
            <a:ext cx="3497580" cy="48730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7CD6B-1087-4225-AFA1-B3B59E89C96B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6807-D81F-430E-AF97-91DC3F9D6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897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408908"/>
            <a:ext cx="7098030" cy="148450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858" y="1882747"/>
            <a:ext cx="3481506" cy="922705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858" y="2805452"/>
            <a:ext cx="3481506" cy="4126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66235" y="1882747"/>
            <a:ext cx="3498652" cy="922705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66235" y="2805452"/>
            <a:ext cx="3498652" cy="41263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7CD6B-1087-4225-AFA1-B3B59E89C96B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6807-D81F-430E-AF97-91DC3F9D6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490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7CD6B-1087-4225-AFA1-B3B59E89C96B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6807-D81F-430E-AF97-91DC3F9D6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021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7CD6B-1087-4225-AFA1-B3B59E89C96B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6807-D81F-430E-AF97-91DC3F9D6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596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512022"/>
            <a:ext cx="2654260" cy="1792076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8652" y="1105826"/>
            <a:ext cx="4166235" cy="5458009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2304097"/>
            <a:ext cx="2654260" cy="4268626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7CD6B-1087-4225-AFA1-B3B59E89C96B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6807-D81F-430E-AF97-91DC3F9D6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554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512022"/>
            <a:ext cx="2654260" cy="1792076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98652" y="1105826"/>
            <a:ext cx="4166235" cy="5458009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2304097"/>
            <a:ext cx="2654260" cy="4268626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7CD6B-1087-4225-AFA1-B3B59E89C96B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6807-D81F-430E-AF97-91DC3F9D6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942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5785" y="408908"/>
            <a:ext cx="7098030" cy="14845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785" y="2044531"/>
            <a:ext cx="7098030" cy="4873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5785" y="7118525"/>
            <a:ext cx="1851660" cy="408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7CD6B-1087-4225-AFA1-B3B59E89C96B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6055" y="7118525"/>
            <a:ext cx="2777490" cy="408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2155" y="7118525"/>
            <a:ext cx="1851660" cy="408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96807-D81F-430E-AF97-91DC3F9D6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566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50F2DCC-A746-4538-9BAB-2AAC11B40E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2000"/>
                    </a14:imgEffect>
                    <a14:imgEffect>
                      <a14:brightnessContrast bright="-15000" contrast="3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928" y="2119524"/>
            <a:ext cx="1305171" cy="2163408"/>
          </a:xfrm>
          <a:prstGeom prst="rect">
            <a:avLst/>
          </a:prstGeom>
        </p:spPr>
      </p:pic>
      <p:pic>
        <p:nvPicPr>
          <p:cNvPr id="9" name="Picture 8" descr="A picture containing white, black, design&#10;&#10;Description automatically generated">
            <a:extLst>
              <a:ext uri="{FF2B5EF4-FFF2-40B4-BE49-F238E27FC236}">
                <a16:creationId xmlns:a16="http://schemas.microsoft.com/office/drawing/2014/main" id="{E4D3F9F7-0DBD-49B1-800B-E7E912F7C8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100000"/>
                    </a14:imgEffect>
                    <a14:imgEffect>
                      <a14:brightnessContrast bright="-5000" contras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167" y="2119523"/>
            <a:ext cx="1497640" cy="2163410"/>
          </a:xfrm>
          <a:prstGeom prst="rect">
            <a:avLst/>
          </a:prstGeom>
        </p:spPr>
      </p:pic>
      <p:pic>
        <p:nvPicPr>
          <p:cNvPr id="11" name="Picture 10" descr="A picture containing black, white, black and white, monochrome&#10;&#10;Description automatically generated">
            <a:extLst>
              <a:ext uri="{FF2B5EF4-FFF2-40B4-BE49-F238E27FC236}">
                <a16:creationId xmlns:a16="http://schemas.microsoft.com/office/drawing/2014/main" id="{8B9AD34E-56AE-454D-AD0C-4B1C47992E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-100000"/>
                    </a14:imgEffect>
                    <a14:imgEffect>
                      <a14:brightnessContrast bright="-4000" contras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4222" y="2119524"/>
            <a:ext cx="1383865" cy="216340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37981F1-C452-4844-97B2-5A92B859572B}"/>
              </a:ext>
            </a:extLst>
          </p:cNvPr>
          <p:cNvSpPr txBox="1"/>
          <p:nvPr/>
        </p:nvSpPr>
        <p:spPr>
          <a:xfrm>
            <a:off x="870357" y="797254"/>
            <a:ext cx="1483162" cy="13333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endParaRPr lang="en-US" sz="336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344" dirty="0">
                <a:latin typeface="Arial" panose="020B0604020202020204" pitchFamily="34" charset="0"/>
                <a:cs typeface="Arial" panose="020B0604020202020204" pitchFamily="34" charset="0"/>
              </a:rPr>
              <a:t>HA-</a:t>
            </a:r>
            <a:r>
              <a:rPr lang="en-US" sz="1344" dirty="0" err="1">
                <a:latin typeface="Arial" panose="020B0604020202020204" pitchFamily="34" charset="0"/>
                <a:cs typeface="Arial" panose="020B0604020202020204" pitchFamily="34" charset="0"/>
              </a:rPr>
              <a:t>SPOPwt</a:t>
            </a:r>
            <a:endParaRPr lang="en-US" sz="1344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344" dirty="0">
                <a:latin typeface="Arial" panose="020B0604020202020204" pitchFamily="34" charset="0"/>
                <a:cs typeface="Arial" panose="020B0604020202020204" pitchFamily="34" charset="0"/>
              </a:rPr>
              <a:t>HA-SPOPF102C</a:t>
            </a:r>
          </a:p>
          <a:p>
            <a:pPr algn="r"/>
            <a:r>
              <a:rPr lang="en-US" sz="1344" dirty="0">
                <a:latin typeface="Arial" panose="020B0604020202020204" pitchFamily="34" charset="0"/>
                <a:cs typeface="Arial" panose="020B0604020202020204" pitchFamily="34" charset="0"/>
              </a:rPr>
              <a:t>HA-SPOPF133V</a:t>
            </a:r>
          </a:p>
          <a:p>
            <a:pPr algn="r"/>
            <a:endParaRPr lang="en-US" sz="1008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3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Recombinant </a:t>
            </a:r>
          </a:p>
          <a:p>
            <a:pPr algn="r"/>
            <a:r>
              <a:rPr lang="en-US" sz="134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STING protein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E75152-B4CE-4DD2-8438-FF54648A4F44}"/>
              </a:ext>
            </a:extLst>
          </p:cNvPr>
          <p:cNvSpPr txBox="1"/>
          <p:nvPr/>
        </p:nvSpPr>
        <p:spPr>
          <a:xfrm>
            <a:off x="2627460" y="858396"/>
            <a:ext cx="1149674" cy="7255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69"/>
              </a:lnSpc>
            </a:pPr>
            <a:r>
              <a:rPr lang="en-US" sz="1792" b="1" dirty="0"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US" sz="896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16" b="1" dirty="0">
                <a:latin typeface="Courier New" panose="02070309020205020404" pitchFamily="49" charset="0"/>
                <a:cs typeface="Courier New" panose="02070309020205020404" pitchFamily="49" charset="0"/>
              </a:rPr>
              <a:t>‡</a:t>
            </a:r>
            <a:r>
              <a:rPr lang="en-US" sz="1792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>
              <a:lnSpc>
                <a:spcPts val="1569"/>
              </a:lnSpc>
            </a:pPr>
            <a:r>
              <a:rPr lang="en-US" sz="1792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+</a:t>
            </a:r>
          </a:p>
          <a:p>
            <a:pPr>
              <a:lnSpc>
                <a:spcPts val="1569"/>
              </a:lnSpc>
            </a:pPr>
            <a:r>
              <a:rPr lang="en-US" sz="1792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+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E4B919-DF6A-401F-942A-8926BAB69124}"/>
              </a:ext>
            </a:extLst>
          </p:cNvPr>
          <p:cNvSpPr txBox="1"/>
          <p:nvPr/>
        </p:nvSpPr>
        <p:spPr>
          <a:xfrm>
            <a:off x="3907687" y="849469"/>
            <a:ext cx="1149674" cy="7255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69"/>
              </a:lnSpc>
            </a:pPr>
            <a:r>
              <a:rPr lang="en-US" sz="1792" b="1" dirty="0"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US" sz="896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16" b="1" dirty="0">
                <a:latin typeface="Courier New" panose="02070309020205020404" pitchFamily="49" charset="0"/>
                <a:cs typeface="Courier New" panose="02070309020205020404" pitchFamily="49" charset="0"/>
              </a:rPr>
              <a:t>‡</a:t>
            </a:r>
            <a:r>
              <a:rPr lang="en-US" sz="1792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>
              <a:lnSpc>
                <a:spcPts val="1569"/>
              </a:lnSpc>
            </a:pPr>
            <a:r>
              <a:rPr lang="en-US" sz="1792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+</a:t>
            </a:r>
          </a:p>
          <a:p>
            <a:pPr>
              <a:lnSpc>
                <a:spcPts val="1569"/>
              </a:lnSpc>
            </a:pPr>
            <a:r>
              <a:rPr lang="en-US" sz="1792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+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C4DD281-844D-49C3-8BCD-C95BE2612A22}"/>
              </a:ext>
            </a:extLst>
          </p:cNvPr>
          <p:cNvSpPr txBox="1"/>
          <p:nvPr/>
        </p:nvSpPr>
        <p:spPr>
          <a:xfrm>
            <a:off x="5201104" y="836311"/>
            <a:ext cx="1149674" cy="7255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69"/>
              </a:lnSpc>
            </a:pPr>
            <a:r>
              <a:rPr lang="en-US" sz="1792" b="1" dirty="0"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US" sz="896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16" b="1" dirty="0">
                <a:latin typeface="Courier New" panose="02070309020205020404" pitchFamily="49" charset="0"/>
                <a:cs typeface="Courier New" panose="02070309020205020404" pitchFamily="49" charset="0"/>
              </a:rPr>
              <a:t>‡</a:t>
            </a:r>
            <a:r>
              <a:rPr lang="en-US" sz="1792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>
              <a:lnSpc>
                <a:spcPts val="1569"/>
              </a:lnSpc>
            </a:pPr>
            <a:r>
              <a:rPr lang="en-US" sz="1792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+</a:t>
            </a:r>
          </a:p>
          <a:p>
            <a:pPr>
              <a:lnSpc>
                <a:spcPts val="1569"/>
              </a:lnSpc>
            </a:pPr>
            <a:r>
              <a:rPr lang="en-US" sz="1792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+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EBF9D7-6A41-4408-A1A0-FA12AD49DC2B}"/>
              </a:ext>
            </a:extLst>
          </p:cNvPr>
          <p:cNvSpPr txBox="1"/>
          <p:nvPr/>
        </p:nvSpPr>
        <p:spPr>
          <a:xfrm>
            <a:off x="4344567" y="1617626"/>
            <a:ext cx="426720" cy="5749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136" b="1" dirty="0"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6D5B589-7B05-4B04-9EE6-B342E1E9C18A}"/>
              </a:ext>
            </a:extLst>
          </p:cNvPr>
          <p:cNvSpPr txBox="1"/>
          <p:nvPr/>
        </p:nvSpPr>
        <p:spPr>
          <a:xfrm>
            <a:off x="2908159" y="1587308"/>
            <a:ext cx="460382" cy="643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84" b="1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254F372-C2BF-46D9-80BB-C5DEC22437C0}"/>
              </a:ext>
            </a:extLst>
          </p:cNvPr>
          <p:cNvSpPr txBox="1"/>
          <p:nvPr/>
        </p:nvSpPr>
        <p:spPr>
          <a:xfrm>
            <a:off x="1733963" y="3345486"/>
            <a:ext cx="6351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32" dirty="0"/>
              <a:t>50 </a:t>
            </a:r>
            <a:r>
              <a:rPr lang="en-US" sz="1232" dirty="0" err="1"/>
              <a:t>KDa</a:t>
            </a:r>
            <a:endParaRPr lang="en-US" sz="1232" dirty="0"/>
          </a:p>
          <a:p>
            <a:endParaRPr lang="en-US" sz="336" dirty="0"/>
          </a:p>
          <a:p>
            <a:r>
              <a:rPr lang="en-US" sz="1232" dirty="0"/>
              <a:t>35 </a:t>
            </a:r>
            <a:r>
              <a:rPr lang="en-US" sz="1232" dirty="0" err="1"/>
              <a:t>KDa</a:t>
            </a:r>
            <a:endParaRPr lang="en-US" sz="1232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0BCF390-0534-468F-B0EB-E6FEE29FFF3F}"/>
              </a:ext>
            </a:extLst>
          </p:cNvPr>
          <p:cNvCxnSpPr/>
          <p:nvPr/>
        </p:nvCxnSpPr>
        <p:spPr>
          <a:xfrm>
            <a:off x="2316361" y="3514900"/>
            <a:ext cx="7680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797F8CC-4662-4AFE-8D6C-1CEFA526E82E}"/>
              </a:ext>
            </a:extLst>
          </p:cNvPr>
          <p:cNvCxnSpPr/>
          <p:nvPr/>
        </p:nvCxnSpPr>
        <p:spPr>
          <a:xfrm>
            <a:off x="2316361" y="3773754"/>
            <a:ext cx="7680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3A37392-A86A-4C0B-8637-75E09BD259F5}"/>
              </a:ext>
            </a:extLst>
          </p:cNvPr>
          <p:cNvCxnSpPr>
            <a:cxnSpLocks/>
          </p:cNvCxnSpPr>
          <p:nvPr/>
        </p:nvCxnSpPr>
        <p:spPr>
          <a:xfrm flipH="1">
            <a:off x="6658087" y="3690110"/>
            <a:ext cx="12362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F23C821-D011-4BFA-8D28-80BEC5EB1857}"/>
              </a:ext>
            </a:extLst>
          </p:cNvPr>
          <p:cNvCxnSpPr>
            <a:cxnSpLocks/>
          </p:cNvCxnSpPr>
          <p:nvPr/>
        </p:nvCxnSpPr>
        <p:spPr>
          <a:xfrm flipH="1">
            <a:off x="5107062" y="3724726"/>
            <a:ext cx="128038" cy="0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AC254572-9A84-47C1-A436-5C782F3954EE}"/>
              </a:ext>
            </a:extLst>
          </p:cNvPr>
          <p:cNvSpPr txBox="1"/>
          <p:nvPr/>
        </p:nvSpPr>
        <p:spPr>
          <a:xfrm>
            <a:off x="6443895" y="3707402"/>
            <a:ext cx="694485" cy="3338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69" dirty="0">
                <a:solidFill>
                  <a:srgbClr val="FF0000"/>
                </a:solidFill>
              </a:rPr>
              <a:t>SPOPs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CB436D8-6CBD-48EF-8E7D-979E4EF3A147}"/>
              </a:ext>
            </a:extLst>
          </p:cNvPr>
          <p:cNvCxnSpPr>
            <a:cxnSpLocks/>
          </p:cNvCxnSpPr>
          <p:nvPr/>
        </p:nvCxnSpPr>
        <p:spPr>
          <a:xfrm flipH="1">
            <a:off x="3801892" y="3879740"/>
            <a:ext cx="128038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77DAE6D9-D661-40E9-A8C6-3F45995A89C4}"/>
              </a:ext>
            </a:extLst>
          </p:cNvPr>
          <p:cNvSpPr txBox="1"/>
          <p:nvPr/>
        </p:nvSpPr>
        <p:spPr>
          <a:xfrm>
            <a:off x="3450532" y="3899232"/>
            <a:ext cx="681853" cy="3338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69" dirty="0">
                <a:solidFill>
                  <a:srgbClr val="00B050"/>
                </a:solidFill>
              </a:rPr>
              <a:t>STING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78B7E6B-B70B-4385-ABF1-F0C643574A7D}"/>
              </a:ext>
            </a:extLst>
          </p:cNvPr>
          <p:cNvSpPr txBox="1"/>
          <p:nvPr/>
        </p:nvSpPr>
        <p:spPr>
          <a:xfrm>
            <a:off x="2736653" y="4429988"/>
            <a:ext cx="2036134" cy="6785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6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4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56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US" sz="1569" dirty="0">
                <a:latin typeface="Arial" panose="020B0604020202020204" pitchFamily="34" charset="0"/>
                <a:cs typeface="Arial" panose="020B0604020202020204" pitchFamily="34" charset="0"/>
              </a:rPr>
              <a:t>Anti-STING antibody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6A44C1C-E9D1-453E-ABC2-71E838998B77}"/>
              </a:ext>
            </a:extLst>
          </p:cNvPr>
          <p:cNvCxnSpPr>
            <a:cxnSpLocks/>
          </p:cNvCxnSpPr>
          <p:nvPr/>
        </p:nvCxnSpPr>
        <p:spPr>
          <a:xfrm>
            <a:off x="2516586" y="4337519"/>
            <a:ext cx="264277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9AC237D-6942-4BB8-B7DF-437C83EDA6B2}"/>
              </a:ext>
            </a:extLst>
          </p:cNvPr>
          <p:cNvCxnSpPr>
            <a:cxnSpLocks/>
          </p:cNvCxnSpPr>
          <p:nvPr/>
        </p:nvCxnSpPr>
        <p:spPr>
          <a:xfrm>
            <a:off x="5330808" y="4337519"/>
            <a:ext cx="127069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4DA381CB-FE60-42F8-8F7F-1EDEAF110C7C}"/>
              </a:ext>
            </a:extLst>
          </p:cNvPr>
          <p:cNvSpPr txBox="1"/>
          <p:nvPr/>
        </p:nvSpPr>
        <p:spPr>
          <a:xfrm>
            <a:off x="5493775" y="4326627"/>
            <a:ext cx="1003801" cy="8856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6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17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</a:p>
          <a:p>
            <a:pPr algn="ctr"/>
            <a:r>
              <a:rPr lang="en-US" sz="1569" dirty="0">
                <a:latin typeface="Arial" panose="020B0604020202020204" pitchFamily="34" charset="0"/>
                <a:cs typeface="Arial" panose="020B0604020202020204" pitchFamily="34" charset="0"/>
              </a:rPr>
              <a:t>Anti-HA </a:t>
            </a:r>
          </a:p>
          <a:p>
            <a:pPr algn="ctr"/>
            <a:r>
              <a:rPr lang="en-US" sz="1569" dirty="0">
                <a:latin typeface="Arial" panose="020B0604020202020204" pitchFamily="34" charset="0"/>
                <a:cs typeface="Arial" panose="020B0604020202020204" pitchFamily="34" charset="0"/>
              </a:rPr>
              <a:t> antibody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B61DA99-64B2-443C-96EE-2CBB855E8248}"/>
              </a:ext>
            </a:extLst>
          </p:cNvPr>
          <p:cNvSpPr txBox="1"/>
          <p:nvPr/>
        </p:nvSpPr>
        <p:spPr>
          <a:xfrm>
            <a:off x="4641045" y="3779316"/>
            <a:ext cx="1429237" cy="3338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69" dirty="0" err="1">
                <a:solidFill>
                  <a:srgbClr val="00B050"/>
                </a:solidFill>
              </a:rPr>
              <a:t>STING</a:t>
            </a:r>
            <a:r>
              <a:rPr lang="en-US" sz="1569" dirty="0" err="1">
                <a:solidFill>
                  <a:srgbClr val="FF0000"/>
                </a:solidFill>
              </a:rPr>
              <a:t>+SPOPwt</a:t>
            </a:r>
            <a:endParaRPr lang="en-US" sz="1569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BB7835D-4734-5D97-A90F-77F9E91AADE2}"/>
              </a:ext>
            </a:extLst>
          </p:cNvPr>
          <p:cNvSpPr txBox="1"/>
          <p:nvPr/>
        </p:nvSpPr>
        <p:spPr>
          <a:xfrm>
            <a:off x="4323052" y="155399"/>
            <a:ext cx="38134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Fig. S6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5C98AD1-C8BC-2D53-20B6-234A2855BB38}"/>
              </a:ext>
            </a:extLst>
          </p:cNvPr>
          <p:cNvSpPr/>
          <p:nvPr/>
        </p:nvSpPr>
        <p:spPr>
          <a:xfrm>
            <a:off x="76802" y="5365803"/>
            <a:ext cx="8075996" cy="2186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6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Fig. S6. Far western blotting assay to detect direct protein-protein interaction of SPOP and STING protein in vitro. 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Far western blotting assay was conducted as described in Supplementary Methods. Anti-STING antibody detected endogenous STING protein (Mw 35 </a:t>
            </a:r>
            <a:r>
              <a:rPr lang="en-US" sz="16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KDa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), and the protein band specifically represents increasing loading amount of </a:t>
            </a:r>
            <a:r>
              <a:rPr lang="en-US" sz="16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SPOPwt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but not substrate-binding deficient SPOP mutations, SPOPF102C and SPOPF133V (Mw 45 </a:t>
            </a:r>
            <a:r>
              <a:rPr lang="en-US" sz="16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KDa</a:t>
            </a: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when purified recombinant STING protein was presented to the membrane incubation during the membrane blotting assay.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AFD0080-5AEB-88BD-0DA5-F285226FD36A}"/>
              </a:ext>
            </a:extLst>
          </p:cNvPr>
          <p:cNvCxnSpPr>
            <a:cxnSpLocks/>
          </p:cNvCxnSpPr>
          <p:nvPr/>
        </p:nvCxnSpPr>
        <p:spPr>
          <a:xfrm>
            <a:off x="2515395" y="2066562"/>
            <a:ext cx="123932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A32AD16-3A74-285F-3194-051544012C4E}"/>
              </a:ext>
            </a:extLst>
          </p:cNvPr>
          <p:cNvCxnSpPr>
            <a:cxnSpLocks/>
          </p:cNvCxnSpPr>
          <p:nvPr/>
        </p:nvCxnSpPr>
        <p:spPr>
          <a:xfrm>
            <a:off x="3948588" y="2068500"/>
            <a:ext cx="123932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20DB9A-CFA6-10BA-1C69-A4E32C724037}"/>
              </a:ext>
            </a:extLst>
          </p:cNvPr>
          <p:cNvCxnSpPr>
            <a:cxnSpLocks/>
          </p:cNvCxnSpPr>
          <p:nvPr/>
        </p:nvCxnSpPr>
        <p:spPr>
          <a:xfrm>
            <a:off x="5330807" y="2068500"/>
            <a:ext cx="123932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B388518-A060-1C77-29AC-2D6275A289DF}"/>
              </a:ext>
            </a:extLst>
          </p:cNvPr>
          <p:cNvSpPr txBox="1"/>
          <p:nvPr/>
        </p:nvSpPr>
        <p:spPr>
          <a:xfrm>
            <a:off x="5702630" y="1561577"/>
            <a:ext cx="460382" cy="643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84" b="1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</a:p>
        </p:txBody>
      </p:sp>
      <p:sp>
        <p:nvSpPr>
          <p:cNvPr id="14" name="Right Triangle 13">
            <a:extLst>
              <a:ext uri="{FF2B5EF4-FFF2-40B4-BE49-F238E27FC236}">
                <a16:creationId xmlns:a16="http://schemas.microsoft.com/office/drawing/2014/main" id="{668B0EE2-E9F1-D3C8-82FD-F00FEB1DE982}"/>
              </a:ext>
            </a:extLst>
          </p:cNvPr>
          <p:cNvSpPr/>
          <p:nvPr/>
        </p:nvSpPr>
        <p:spPr>
          <a:xfrm flipH="1">
            <a:off x="2573479" y="805435"/>
            <a:ext cx="557124" cy="271734"/>
          </a:xfrm>
          <a:prstGeom prst="rtTriangle">
            <a:avLst/>
          </a:prstGeom>
          <a:solidFill>
            <a:schemeClr val="bg1">
              <a:lumMod val="6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16"/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AC947F12-0DFE-17C6-F772-7D5178BA5B18}"/>
              </a:ext>
            </a:extLst>
          </p:cNvPr>
          <p:cNvSpPr/>
          <p:nvPr/>
        </p:nvSpPr>
        <p:spPr>
          <a:xfrm flipH="1">
            <a:off x="3857753" y="805435"/>
            <a:ext cx="557124" cy="271734"/>
          </a:xfrm>
          <a:prstGeom prst="rtTriangle">
            <a:avLst/>
          </a:prstGeom>
          <a:solidFill>
            <a:schemeClr val="bg1">
              <a:lumMod val="6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16"/>
          </a:p>
        </p:txBody>
      </p:sp>
      <p:sp>
        <p:nvSpPr>
          <p:cNvPr id="16" name="Right Triangle 15">
            <a:extLst>
              <a:ext uri="{FF2B5EF4-FFF2-40B4-BE49-F238E27FC236}">
                <a16:creationId xmlns:a16="http://schemas.microsoft.com/office/drawing/2014/main" id="{2862C1B6-47F8-1AEE-4B53-ADD4E1E4A782}"/>
              </a:ext>
            </a:extLst>
          </p:cNvPr>
          <p:cNvSpPr/>
          <p:nvPr/>
        </p:nvSpPr>
        <p:spPr>
          <a:xfrm flipH="1">
            <a:off x="5159365" y="785606"/>
            <a:ext cx="557124" cy="271734"/>
          </a:xfrm>
          <a:prstGeom prst="rtTriangle">
            <a:avLst/>
          </a:prstGeom>
          <a:solidFill>
            <a:schemeClr val="bg1">
              <a:lumMod val="6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16"/>
          </a:p>
        </p:txBody>
      </p:sp>
    </p:spTree>
    <p:extLst>
      <p:ext uri="{BB962C8B-B14F-4D97-AF65-F5344CB8AC3E}">
        <p14:creationId xmlns:p14="http://schemas.microsoft.com/office/powerpoint/2010/main" val="11419947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</TotalTime>
  <Words>139</Words>
  <Application>Microsoft Office PowerPoint</Application>
  <PresentationFormat>Custom</PresentationFormat>
  <Paragraphs>33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Geng,Chuandong</dc:creator>
  <cp:lastModifiedBy>Geng,Chuandong</cp:lastModifiedBy>
  <cp:revision>19</cp:revision>
  <dcterms:created xsi:type="dcterms:W3CDTF">2023-07-03T15:55:09Z</dcterms:created>
  <dcterms:modified xsi:type="dcterms:W3CDTF">2023-08-10T20:30:18Z</dcterms:modified>
</cp:coreProperties>
</file>