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000" autoAdjust="0"/>
  </p:normalViewPr>
  <p:slideViewPr>
    <p:cSldViewPr snapToGrid="0">
      <p:cViewPr varScale="1">
        <p:scale>
          <a:sx n="102" d="100"/>
          <a:sy n="102" d="100"/>
        </p:scale>
        <p:origin x="15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CD022B-37F9-47F4-8AAF-5971BD6B0FB1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35264-F57F-4CF7-A3F3-8EA91F2AE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9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F35264-F57F-4CF7-A3F3-8EA91F2AEB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187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96F94-8C00-4A5E-819B-D38C0B9208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454FFB-B1AD-4DB9-97C8-3B421F0900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F8C5B9-AE29-4999-8423-715FBCCF9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F60D9A-E276-45BC-AE11-DA2819254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0F37A-1D07-43ED-8825-C455864D3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94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9D2A2-1562-4EFB-88F6-954BF9E9F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04CDAE-866D-435C-90EC-91E9D7189F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E8E1A-4A78-4647-A889-47410DE36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C92FD-7985-43E8-AECC-C8E7C3585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A04E1-E44F-4C14-8BE9-6984CCF96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0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130788-7FFE-4794-A002-A7BA95E302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79D84D-8C5C-4763-9A06-7DF9F49275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DADF6-C796-4FFA-AE65-89B283E4B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4BF55-A458-4BEC-81EA-33AC5809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0E0CA-635C-4784-A161-1C93086C7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3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C7E4B-4E54-48ED-9850-A829A7C87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E421E-FB1C-49DD-B780-35C205C5F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83F0E-49C3-46F8-9EBF-0876AFE3B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0620E-DF59-4A42-8843-9B68BB9B6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CCF03-AB73-464F-B865-8342EF6B6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868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3F131-3D5D-4732-A040-56B6827D3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597A9E-0361-45E6-8D5D-E02B01A005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92F2B-9318-4281-80A8-1BCD2AF4C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802D6-DF32-42E2-8DA0-E3AEF99B9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E5BFF-0228-45E9-8D7C-79B68800D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547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33F43-C269-463F-A5AD-980E5C864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3C0C6-29C6-4AB3-9B69-57856C42D8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7E3F3F-3EEE-472F-826F-5879D9508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5B6E17-E9A9-4442-AB2A-D5D7E8571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5BB109-4CD6-4198-924D-315FE231C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5E725A-3421-4A7D-BCD4-C43FFD651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48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02C15-0A6B-49CE-B25A-0DFFECE19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6AB80-9C11-4306-AAF8-8C4B2624B5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B0EC7B-1516-4DB8-896F-8598B9DF80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BB37BF-25F2-41FF-85EA-CD6E14CB16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9AB050-3A50-47C9-8153-5D8557CCB3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074862-489C-40C7-8ACD-3D1BBD052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69ACCD-7E28-415E-9B6A-A91289574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86536D-5A86-461B-8003-B30E122F4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50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4373C-4B1C-4FE0-85D6-05F0E9114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B13210-A94A-438C-9F14-7E74D9FCE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381EF2-FF60-476E-AE7D-D942DB70F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21A42C-2447-4A5C-8D27-0DC32986F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26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84F94A-3C24-4D23-A1BF-87503A5B0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1408E1-5C1A-4E2A-8FD2-B5F7A441A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8B9350-D85C-4839-81C1-8D84B81C5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F5A13-00C2-4762-83AD-621692B6E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7EBD4-1F37-48E3-96BF-22E4D57F8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F09CBC-C9A0-4FD1-A9F8-A2E0985DBE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AEAB0-3791-4813-A02D-28F06885F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4DDCCF-C0F4-4B68-9EFA-6D29A0B65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D4CB4-5B45-49D1-83C7-F5ADCD9BC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79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CC0E8-AE51-422B-A8BA-7079F6FC8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5F80C5-2009-4776-92F2-FAE7FC198B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C5B149-512D-4256-8EA1-48115F9A2B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43D139-0EFC-4A9B-A06C-92D6E20AA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07F6F-F4D5-4A32-B61B-69A997394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292D21-480B-4D1E-9D08-93E8C704E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43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77FEAC-A8D1-4625-9803-5AF0E5178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EFD5A-5F1A-42CD-AF28-6E32594BC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1B65C-584F-4CBD-8397-52B589AD73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6BACC-448A-42C1-8341-5AB8F8921B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637AF-F282-44E2-BDC9-FB4499938F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24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ti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tif"/><Relationship Id="rId4" Type="http://schemas.openxmlformats.org/officeDocument/2006/relationships/image" Target="../media/image2.tif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EE16357-E927-436A-896E-EE90F3C543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965" y="1166245"/>
            <a:ext cx="1375895" cy="1924732"/>
          </a:xfrm>
          <a:prstGeom prst="rect">
            <a:avLst/>
          </a:prstGeom>
          <a:ln>
            <a:noFill/>
          </a:ln>
        </p:spPr>
      </p:pic>
      <p:pic>
        <p:nvPicPr>
          <p:cNvPr id="6" name="Picture 5" descr="A picture containing black and white, monochrome photography, monochrome, sketch&#10;&#10;Description automatically generated">
            <a:extLst>
              <a:ext uri="{FF2B5EF4-FFF2-40B4-BE49-F238E27FC236}">
                <a16:creationId xmlns:a16="http://schemas.microsoft.com/office/drawing/2014/main" id="{D886B657-1426-4967-9209-8898FF4607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708" y="3353825"/>
            <a:ext cx="1272540" cy="891540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5CCA7CB-89EB-4C94-B49F-FAE54825F3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788" y="4352467"/>
            <a:ext cx="875563" cy="1066800"/>
          </a:xfrm>
          <a:prstGeom prst="rect">
            <a:avLst/>
          </a:prstGeom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39352EA-C522-425F-99B9-AEF59E5A61E5}"/>
              </a:ext>
            </a:extLst>
          </p:cNvPr>
          <p:cNvSpPr/>
          <p:nvPr/>
        </p:nvSpPr>
        <p:spPr>
          <a:xfrm>
            <a:off x="5275788" y="1566887"/>
            <a:ext cx="816650" cy="12612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658166-DD81-48A3-AD3B-22FD190CC469}"/>
              </a:ext>
            </a:extLst>
          </p:cNvPr>
          <p:cNvSpPr/>
          <p:nvPr/>
        </p:nvSpPr>
        <p:spPr>
          <a:xfrm>
            <a:off x="5310310" y="3497291"/>
            <a:ext cx="782128" cy="1669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07F397-8BF6-4F18-8B35-849309A0B535}"/>
              </a:ext>
            </a:extLst>
          </p:cNvPr>
          <p:cNvSpPr/>
          <p:nvPr/>
        </p:nvSpPr>
        <p:spPr>
          <a:xfrm>
            <a:off x="5310310" y="4772192"/>
            <a:ext cx="782128" cy="1669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261486-D934-4821-A841-5916D734A3E1}"/>
              </a:ext>
            </a:extLst>
          </p:cNvPr>
          <p:cNvSpPr txBox="1"/>
          <p:nvPr/>
        </p:nvSpPr>
        <p:spPr>
          <a:xfrm>
            <a:off x="6581560" y="2197507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STING1-(</a:t>
            </a:r>
            <a:r>
              <a:rPr lang="en-US" dirty="0" err="1"/>
              <a:t>Ubi</a:t>
            </a:r>
            <a:r>
              <a:rPr lang="en-US" dirty="0"/>
              <a:t>)n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EE44C0-77BA-4FE5-9328-7AB030FCA663}"/>
              </a:ext>
            </a:extLst>
          </p:cNvPr>
          <p:cNvSpPr txBox="1"/>
          <p:nvPr/>
        </p:nvSpPr>
        <p:spPr>
          <a:xfrm>
            <a:off x="6579360" y="3507943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6F5F8A-C8FE-4FA0-9CE0-8978FB88F341}"/>
              </a:ext>
            </a:extLst>
          </p:cNvPr>
          <p:cNvSpPr txBox="1"/>
          <p:nvPr/>
        </p:nvSpPr>
        <p:spPr>
          <a:xfrm>
            <a:off x="6579360" y="4701201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Vinculin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07E120-9A56-48DE-9971-2DFC178F2A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6927" y="363542"/>
            <a:ext cx="1694696" cy="7821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2638FA-3897-4E36-8917-4AC1663B49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92260" y="1599108"/>
            <a:ext cx="291855" cy="9677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733BF0-04C3-492A-89BB-7982937100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49470" y="1422423"/>
            <a:ext cx="487457" cy="14123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4CCB7D7-397A-4E1A-834B-359B4AC0734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9469" y="3676817"/>
            <a:ext cx="487457" cy="10953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EC299A-CE77-52E8-D84F-DF3592467735}"/>
              </a:ext>
            </a:extLst>
          </p:cNvPr>
          <p:cNvSpPr txBox="1"/>
          <p:nvPr/>
        </p:nvSpPr>
        <p:spPr>
          <a:xfrm>
            <a:off x="8793313" y="9830"/>
            <a:ext cx="3231975" cy="4515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34" dirty="0">
                <a:latin typeface="Arial" panose="020B0604020202020204" pitchFamily="34" charset="0"/>
                <a:cs typeface="Arial" panose="020B0604020202020204" pitchFamily="34" charset="0"/>
              </a:rPr>
              <a:t>Supplementary Fig. S8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8516B7-B0B5-7215-D0FF-61E19672280C}"/>
              </a:ext>
            </a:extLst>
          </p:cNvPr>
          <p:cNvSpPr txBox="1"/>
          <p:nvPr/>
        </p:nvSpPr>
        <p:spPr>
          <a:xfrm>
            <a:off x="198648" y="5558714"/>
            <a:ext cx="11730429" cy="1046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</a:pP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</a:rPr>
              <a:t>Supplementary Fig. S8. Original unedited IB images for representative Western blots experiments (n-2) used in Figure 3D. 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</a:rPr>
              <a:t>The red-boxed area on each unedited image indicates the exact image cropped and used in the Figure 3D.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932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1766</TotalTime>
  <Words>53</Words>
  <Application>Microsoft Office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Geng,Chuandong</dc:creator>
  <cp:lastModifiedBy>Geng,Chuandong</cp:lastModifiedBy>
  <cp:revision>38</cp:revision>
  <dcterms:created xsi:type="dcterms:W3CDTF">2023-06-21T15:25:36Z</dcterms:created>
  <dcterms:modified xsi:type="dcterms:W3CDTF">2023-08-10T20:16:24Z</dcterms:modified>
</cp:coreProperties>
</file>