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000" autoAdjust="0"/>
  </p:normalViewPr>
  <p:slideViewPr>
    <p:cSldViewPr snapToGrid="0">
      <p:cViewPr varScale="1">
        <p:scale>
          <a:sx n="102" d="100"/>
          <a:sy n="102" d="100"/>
        </p:scale>
        <p:origin x="15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1B571B-1DDB-4C3E-90E6-188F5678AF76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2DDCC6-FFA9-4501-AD46-4A205ED4B8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9075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2DDCC6-FFA9-4501-AD46-4A205ED4B81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162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96F94-8C00-4A5E-819B-D38C0B9208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454FFB-B1AD-4DB9-97C8-3B421F0900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F8C5B9-AE29-4999-8423-715FBCCF9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F60D9A-E276-45BC-AE11-DA2819254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40F37A-1D07-43ED-8825-C455864D3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094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89D2A2-1562-4EFB-88F6-954BF9E9F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04CDAE-866D-435C-90EC-91E9D7189F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9E8E1A-4A78-4647-A889-47410DE36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9C92FD-7985-43E8-AECC-C8E7C3585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9A04E1-E44F-4C14-8BE9-6984CCF96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0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8130788-7FFE-4794-A002-A7BA95E302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279D84D-8C5C-4763-9A06-7DF9F49275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4DADF6-C796-4FFA-AE65-89B283E4B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94BF55-A458-4BEC-81EA-33AC58092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40E0CA-635C-4784-A161-1C93086C7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438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C7E4B-4E54-48ED-9850-A829A7C87A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DE421E-FB1C-49DD-B780-35C205C5F4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A83F0E-49C3-46F8-9EBF-0876AFE3B1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B0620E-DF59-4A42-8843-9B68BB9B6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3CCF03-AB73-464F-B865-8342EF6B6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868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03F131-3D5D-4732-A040-56B6827D3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597A9E-0361-45E6-8D5D-E02B01A005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192F2B-9318-4281-80A8-1BCD2AF4C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B802D6-DF32-42E2-8DA0-E3AEF99B98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9E5BFF-0228-45E9-8D7C-79B68800D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547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833F43-C269-463F-A5AD-980E5C8641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B3C0C6-29C6-4AB3-9B69-57856C42D8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7E3F3F-3EEE-472F-826F-5879D95086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5B6E17-E9A9-4442-AB2A-D5D7E8571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5BB109-4CD6-4198-924D-315FE231C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5E725A-3421-4A7D-BCD4-C43FFD651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548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602C15-0A6B-49CE-B25A-0DFFECE190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B6AB80-9C11-4306-AAF8-8C4B2624B5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B0EC7B-1516-4DB8-896F-8598B9DF80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DBB37BF-25F2-41FF-85EA-CD6E14CB16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9AB050-3A50-47C9-8153-5D8557CCB3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074862-489C-40C7-8ACD-3D1BBD0528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69ACCD-7E28-415E-9B6A-A91289574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E86536D-5A86-461B-8003-B30E122F4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850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4373C-4B1C-4FE0-85D6-05F0E9114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B13210-A94A-438C-9F14-7E74D9FCE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381EF2-FF60-476E-AE7D-D942DB70F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21A42C-2447-4A5C-8D27-0DC32986F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026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584F94A-3C24-4D23-A1BF-87503A5B0B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1408E1-5C1A-4E2A-8FD2-B5F7A441A6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8B9350-D85C-4839-81C1-8D84B81C56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91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EF5A13-00C2-4762-83AD-621692B6E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77EBD4-1F37-48E3-96BF-22E4D57F8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F09CBC-C9A0-4FD1-A9F8-A2E0985DBE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CAEAB0-3791-4813-A02D-28F06885F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4DDCCF-C0F4-4B68-9EFA-6D29A0B65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5D4CB4-5B45-49D1-83C7-F5ADCD9BCF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779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2CC0E8-AE51-422B-A8BA-7079F6FC89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95F80C5-2009-4776-92F2-FAE7FC198BF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C5B149-512D-4256-8EA1-48115F9A2B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43D139-0EFC-4A9B-A06C-92D6E20AAF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007F6F-F4D5-4A32-B61B-69A9973942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292D21-480B-4D1E-9D08-93E8C704E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543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577FEAC-A8D1-4625-9803-5AF0E51783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5EFD5A-5F1A-42CD-AF28-6E32594BC0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41B65C-584F-4CBD-8397-52B589AD73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B6BACC-448A-42C1-8341-5AB8F8921B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2637AF-F282-44E2-BDC9-FB4499938F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243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tif"/><Relationship Id="rId13" Type="http://schemas.openxmlformats.org/officeDocument/2006/relationships/image" Target="../media/image11.png"/><Relationship Id="rId3" Type="http://schemas.openxmlformats.org/officeDocument/2006/relationships/image" Target="../media/image1.tif"/><Relationship Id="rId7" Type="http://schemas.openxmlformats.org/officeDocument/2006/relationships/image" Target="../media/image5.tif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tif"/><Relationship Id="rId11" Type="http://schemas.openxmlformats.org/officeDocument/2006/relationships/image" Target="../media/image9.tif"/><Relationship Id="rId5" Type="http://schemas.openxmlformats.org/officeDocument/2006/relationships/image" Target="../media/image3.tif"/><Relationship Id="rId10" Type="http://schemas.openxmlformats.org/officeDocument/2006/relationships/image" Target="../media/image8.tif"/><Relationship Id="rId4" Type="http://schemas.openxmlformats.org/officeDocument/2006/relationships/image" Target="../media/image2.tif"/><Relationship Id="rId9" Type="http://schemas.openxmlformats.org/officeDocument/2006/relationships/image" Target="../media/image7.tif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lack, white, art&#10;&#10;Description automatically generated">
            <a:extLst>
              <a:ext uri="{FF2B5EF4-FFF2-40B4-BE49-F238E27FC236}">
                <a16:creationId xmlns:a16="http://schemas.microsoft.com/office/drawing/2014/main" id="{16A56AAC-88A5-47D0-99B7-E4FD04D905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504" y="1905249"/>
            <a:ext cx="2880659" cy="995004"/>
          </a:xfrm>
          <a:prstGeom prst="rect">
            <a:avLst/>
          </a:prstGeom>
        </p:spPr>
      </p:pic>
      <p:pic>
        <p:nvPicPr>
          <p:cNvPr id="6" name="Picture 5" descr="A picture containing white&#10;&#10;Description automatically generated">
            <a:extLst>
              <a:ext uri="{FF2B5EF4-FFF2-40B4-BE49-F238E27FC236}">
                <a16:creationId xmlns:a16="http://schemas.microsoft.com/office/drawing/2014/main" id="{76579845-9FFD-46C0-9618-90B8663B1C6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559" y="3001289"/>
            <a:ext cx="2785604" cy="808232"/>
          </a:xfrm>
          <a:prstGeom prst="rect">
            <a:avLst/>
          </a:prstGeom>
        </p:spPr>
      </p:pic>
      <p:pic>
        <p:nvPicPr>
          <p:cNvPr id="8" name="Picture 7" descr="A picture containing black, white, screenshot, black and white&#10;&#10;Description automatically generated">
            <a:extLst>
              <a:ext uri="{FF2B5EF4-FFF2-40B4-BE49-F238E27FC236}">
                <a16:creationId xmlns:a16="http://schemas.microsoft.com/office/drawing/2014/main" id="{B00F82C7-7A25-435A-A28E-FB2BA031062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774" y="3858286"/>
            <a:ext cx="2338959" cy="552263"/>
          </a:xfrm>
          <a:prstGeom prst="rect">
            <a:avLst/>
          </a:prstGeom>
        </p:spPr>
      </p:pic>
      <p:pic>
        <p:nvPicPr>
          <p:cNvPr id="10" name="Picture 9" descr="A picture containing black, white, black and white, screenshot&#10;&#10;Description automatically generated">
            <a:extLst>
              <a:ext uri="{FF2B5EF4-FFF2-40B4-BE49-F238E27FC236}">
                <a16:creationId xmlns:a16="http://schemas.microsoft.com/office/drawing/2014/main" id="{ED37328B-093A-4DAB-9692-70FF46363E5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6090" y="2021055"/>
            <a:ext cx="2338958" cy="668657"/>
          </a:xfrm>
          <a:prstGeom prst="rect">
            <a:avLst/>
          </a:prstGeom>
        </p:spPr>
      </p:pic>
      <p:pic>
        <p:nvPicPr>
          <p:cNvPr id="12" name="Picture 11" descr="A picture containing black, black and white, white&#10;&#10;Description automatically generated">
            <a:extLst>
              <a:ext uri="{FF2B5EF4-FFF2-40B4-BE49-F238E27FC236}">
                <a16:creationId xmlns:a16="http://schemas.microsoft.com/office/drawing/2014/main" id="{2D176D10-634B-4536-B3C1-92C2A5E78A4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6638" y="2859149"/>
            <a:ext cx="2230764" cy="595224"/>
          </a:xfrm>
          <a:prstGeom prst="rect">
            <a:avLst/>
          </a:prstGeom>
        </p:spPr>
      </p:pic>
      <p:pic>
        <p:nvPicPr>
          <p:cNvPr id="14" name="Picture 13" descr="A picture containing black, white&#10;&#10;Description automatically generated">
            <a:extLst>
              <a:ext uri="{FF2B5EF4-FFF2-40B4-BE49-F238E27FC236}">
                <a16:creationId xmlns:a16="http://schemas.microsoft.com/office/drawing/2014/main" id="{2867F84F-274C-4AA9-8FF1-B2CF7114D0A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1471" y="3780585"/>
            <a:ext cx="2443449" cy="552263"/>
          </a:xfrm>
          <a:prstGeom prst="rect">
            <a:avLst/>
          </a:prstGeom>
        </p:spPr>
      </p:pic>
      <p:pic>
        <p:nvPicPr>
          <p:cNvPr id="16" name="Picture 15" descr="A picture containing black, white&#10;&#10;Description automatically generated">
            <a:extLst>
              <a:ext uri="{FF2B5EF4-FFF2-40B4-BE49-F238E27FC236}">
                <a16:creationId xmlns:a16="http://schemas.microsoft.com/office/drawing/2014/main" id="{168934B6-7314-4A74-A553-33D00E389F5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5720" y="1949700"/>
            <a:ext cx="2561267" cy="616605"/>
          </a:xfrm>
          <a:prstGeom prst="rect">
            <a:avLst/>
          </a:prstGeom>
        </p:spPr>
      </p:pic>
      <p:pic>
        <p:nvPicPr>
          <p:cNvPr id="18" name="Picture 17" descr="A picture containing x-ray film, black, black and white, monochrome&#10;&#10;Description automatically generated">
            <a:extLst>
              <a:ext uri="{FF2B5EF4-FFF2-40B4-BE49-F238E27FC236}">
                <a16:creationId xmlns:a16="http://schemas.microsoft.com/office/drawing/2014/main" id="{50A2B426-DDDF-442E-B249-850E50B85BE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4277" y="2856826"/>
            <a:ext cx="2363138" cy="595224"/>
          </a:xfrm>
          <a:prstGeom prst="rect">
            <a:avLst/>
          </a:prstGeom>
        </p:spPr>
      </p:pic>
      <p:pic>
        <p:nvPicPr>
          <p:cNvPr id="22" name="Picture 21" descr="A picture containing black, white, screenshot, black and white&#10;&#10;Description automatically generated">
            <a:extLst>
              <a:ext uri="{FF2B5EF4-FFF2-40B4-BE49-F238E27FC236}">
                <a16:creationId xmlns:a16="http://schemas.microsoft.com/office/drawing/2014/main" id="{A3A072FA-E79A-47F1-863B-E646D43ACE9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3538" y="3742571"/>
            <a:ext cx="2443449" cy="552263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C14884FE-2CE6-434E-AE60-1885431AF4A0}"/>
              </a:ext>
            </a:extLst>
          </p:cNvPr>
          <p:cNvSpPr/>
          <p:nvPr/>
        </p:nvSpPr>
        <p:spPr>
          <a:xfrm>
            <a:off x="8954632" y="3872429"/>
            <a:ext cx="1919074" cy="24618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0F1B854-41C8-4D3E-BB72-236C8D7A1C98}"/>
              </a:ext>
            </a:extLst>
          </p:cNvPr>
          <p:cNvSpPr/>
          <p:nvPr/>
        </p:nvSpPr>
        <p:spPr>
          <a:xfrm>
            <a:off x="8856309" y="2944475"/>
            <a:ext cx="1919074" cy="25517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62E9DF4-08E4-490B-B29C-B1AEC76C2773}"/>
              </a:ext>
            </a:extLst>
          </p:cNvPr>
          <p:cNvSpPr/>
          <p:nvPr/>
        </p:nvSpPr>
        <p:spPr>
          <a:xfrm>
            <a:off x="8979485" y="2247125"/>
            <a:ext cx="1919074" cy="24996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2B49C07-25C9-4050-B633-26F5524F9203}"/>
              </a:ext>
            </a:extLst>
          </p:cNvPr>
          <p:cNvSpPr/>
          <p:nvPr/>
        </p:nvSpPr>
        <p:spPr>
          <a:xfrm>
            <a:off x="5301413" y="3881353"/>
            <a:ext cx="1919074" cy="24618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833BBC0-E0A0-44A0-8D48-AF8BCC4A5DB9}"/>
              </a:ext>
            </a:extLst>
          </p:cNvPr>
          <p:cNvSpPr/>
          <p:nvPr/>
        </p:nvSpPr>
        <p:spPr>
          <a:xfrm rot="-60000">
            <a:off x="5288825" y="2975434"/>
            <a:ext cx="1919074" cy="24618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BAA6D07-C2CF-4D28-90C6-6BB15B5C2533}"/>
              </a:ext>
            </a:extLst>
          </p:cNvPr>
          <p:cNvSpPr/>
          <p:nvPr/>
        </p:nvSpPr>
        <p:spPr>
          <a:xfrm rot="-240000">
            <a:off x="5274031" y="2206582"/>
            <a:ext cx="1919074" cy="24618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BAAA559-7C79-4829-BB12-2A3FDFB7250D}"/>
              </a:ext>
            </a:extLst>
          </p:cNvPr>
          <p:cNvSpPr/>
          <p:nvPr/>
        </p:nvSpPr>
        <p:spPr>
          <a:xfrm rot="60000">
            <a:off x="1244949" y="4011326"/>
            <a:ext cx="1919074" cy="24618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80F5EAC-27E1-4568-847B-27EBD0E41E8D}"/>
              </a:ext>
            </a:extLst>
          </p:cNvPr>
          <p:cNvSpPr/>
          <p:nvPr/>
        </p:nvSpPr>
        <p:spPr>
          <a:xfrm rot="-60000">
            <a:off x="1217832" y="3087895"/>
            <a:ext cx="1919074" cy="24618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D2CF289-369E-429E-ABF6-93590BD8B6BC}"/>
              </a:ext>
            </a:extLst>
          </p:cNvPr>
          <p:cNvSpPr/>
          <p:nvPr/>
        </p:nvSpPr>
        <p:spPr>
          <a:xfrm rot="60000">
            <a:off x="1281656" y="2490456"/>
            <a:ext cx="1919074" cy="24618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7660393F-F82B-4266-A6EF-D1E5E4519B0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99282" y="1233228"/>
            <a:ext cx="2880659" cy="621318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22A301B5-7B10-469E-9526-EA5314A83C0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181577" y="1242567"/>
            <a:ext cx="3075825" cy="527108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6A6C187B-CC0D-4EA6-9D5A-913BDDBDECD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779318" y="1155408"/>
            <a:ext cx="3119241" cy="527108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8DA56BD8-944A-4F2F-8DDA-841471284E37}"/>
              </a:ext>
            </a:extLst>
          </p:cNvPr>
          <p:cNvSpPr txBox="1"/>
          <p:nvPr/>
        </p:nvSpPr>
        <p:spPr>
          <a:xfrm>
            <a:off x="3575163" y="2289062"/>
            <a:ext cx="922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SPOPwt</a:t>
            </a:r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D3C0C91-B1ED-4A52-8027-2764C366FA3E}"/>
              </a:ext>
            </a:extLst>
          </p:cNvPr>
          <p:cNvSpPr txBox="1"/>
          <p:nvPr/>
        </p:nvSpPr>
        <p:spPr>
          <a:xfrm>
            <a:off x="3593287" y="3154438"/>
            <a:ext cx="75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STING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76739AC-FB54-46A9-824E-4938747067B2}"/>
              </a:ext>
            </a:extLst>
          </p:cNvPr>
          <p:cNvSpPr txBox="1"/>
          <p:nvPr/>
        </p:nvSpPr>
        <p:spPr>
          <a:xfrm>
            <a:off x="3593287" y="3967750"/>
            <a:ext cx="938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Vinculin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6B538C5-6CB6-426A-A2B1-57073767FEFF}"/>
              </a:ext>
            </a:extLst>
          </p:cNvPr>
          <p:cNvSpPr txBox="1"/>
          <p:nvPr/>
        </p:nvSpPr>
        <p:spPr>
          <a:xfrm>
            <a:off x="7257402" y="2196973"/>
            <a:ext cx="1260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SPOPF102C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3BD696D-91AA-40D4-BA54-D41A81512AF9}"/>
              </a:ext>
            </a:extLst>
          </p:cNvPr>
          <p:cNvSpPr txBox="1"/>
          <p:nvPr/>
        </p:nvSpPr>
        <p:spPr>
          <a:xfrm>
            <a:off x="7275526" y="3062349"/>
            <a:ext cx="75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STING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25116C9-5F77-4112-B4D3-2F55E5D936D0}"/>
              </a:ext>
            </a:extLst>
          </p:cNvPr>
          <p:cNvSpPr txBox="1"/>
          <p:nvPr/>
        </p:nvSpPr>
        <p:spPr>
          <a:xfrm>
            <a:off x="7275526" y="3875661"/>
            <a:ext cx="938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Vinculin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9070AD7-2EDE-43F6-B2A7-57C9459052BB}"/>
              </a:ext>
            </a:extLst>
          </p:cNvPr>
          <p:cNvSpPr txBox="1"/>
          <p:nvPr/>
        </p:nvSpPr>
        <p:spPr>
          <a:xfrm>
            <a:off x="10936832" y="2150070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SPOPF133V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909D576-DFD4-4FE4-8851-965DEF32DEA1}"/>
              </a:ext>
            </a:extLst>
          </p:cNvPr>
          <p:cNvSpPr txBox="1"/>
          <p:nvPr/>
        </p:nvSpPr>
        <p:spPr>
          <a:xfrm>
            <a:off x="10954956" y="3015446"/>
            <a:ext cx="75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STING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D981C99-196C-46CE-B51C-ACCEABA05B23}"/>
              </a:ext>
            </a:extLst>
          </p:cNvPr>
          <p:cNvSpPr txBox="1"/>
          <p:nvPr/>
        </p:nvSpPr>
        <p:spPr>
          <a:xfrm>
            <a:off x="10954956" y="3828758"/>
            <a:ext cx="938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Vinculin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E7569F1-4F56-165A-1938-EC9BD2B1D12C}"/>
              </a:ext>
            </a:extLst>
          </p:cNvPr>
          <p:cNvSpPr txBox="1"/>
          <p:nvPr/>
        </p:nvSpPr>
        <p:spPr>
          <a:xfrm>
            <a:off x="8634277" y="123885"/>
            <a:ext cx="3398687" cy="4515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334" dirty="0">
                <a:latin typeface="Arial" panose="020B0604020202020204" pitchFamily="34" charset="0"/>
                <a:cs typeface="Arial" panose="020B0604020202020204" pitchFamily="34" charset="0"/>
              </a:rPr>
              <a:t>Supplementary Fig. S10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BE24E5D-2CA7-F1BD-C84A-E94B14B99B4B}"/>
              </a:ext>
            </a:extLst>
          </p:cNvPr>
          <p:cNvSpPr txBox="1"/>
          <p:nvPr/>
        </p:nvSpPr>
        <p:spPr>
          <a:xfrm>
            <a:off x="230785" y="5458183"/>
            <a:ext cx="11730429" cy="10467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5000"/>
              </a:lnSpc>
            </a:pPr>
            <a:r>
              <a:rPr lang="en-US" sz="2000" b="1" dirty="0">
                <a:latin typeface="Arial" panose="020B0604020202020204" pitchFamily="34" charset="0"/>
                <a:ea typeface="Calibri" panose="020F0502020204030204" pitchFamily="34" charset="0"/>
              </a:rPr>
              <a:t>Supplementary Fig. S10. Original unedited IB images for representative Western blots experiments (n-2) used in Figure 3E. 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</a:rPr>
              <a:t>The red-boxed area on each unedited image indicates the exact image cropped and used in the Figure 3E.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40234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1765</TotalTime>
  <Words>55</Words>
  <Application>Microsoft Office PowerPoint</Application>
  <PresentationFormat>Widescreen</PresentationFormat>
  <Paragraphs>12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Geng,Chuandong</dc:creator>
  <cp:lastModifiedBy>Geng,Chuandong</cp:lastModifiedBy>
  <cp:revision>38</cp:revision>
  <dcterms:created xsi:type="dcterms:W3CDTF">2023-06-21T15:25:36Z</dcterms:created>
  <dcterms:modified xsi:type="dcterms:W3CDTF">2023-08-10T20:17:08Z</dcterms:modified>
</cp:coreProperties>
</file>