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000" autoAdjust="0"/>
  </p:normalViewPr>
  <p:slideViewPr>
    <p:cSldViewPr snapToGrid="0">
      <p:cViewPr varScale="1">
        <p:scale>
          <a:sx n="102" d="100"/>
          <a:sy n="102" d="100"/>
        </p:scale>
        <p:origin x="15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305CD-9D28-48FD-A4A5-0D070964373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86613-07B3-449C-BC53-C0A112C54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95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D86613-07B3-449C-BC53-C0A112C54E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68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6F94-8C00-4A5E-819B-D38C0B920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454FFB-B1AD-4DB9-97C8-3B421F090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8C5B9-AE29-4999-8423-715FBCCF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60D9A-E276-45BC-AE11-DA2819254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0F37A-1D07-43ED-8825-C455864D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9D2A2-1562-4EFB-88F6-954BF9E9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04CDAE-866D-435C-90EC-91E9D7189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E8E1A-4A78-4647-A889-47410DE3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C92FD-7985-43E8-AECC-C8E7C358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04E1-E44F-4C14-8BE9-6984CCF9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130788-7FFE-4794-A002-A7BA95E30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9D84D-8C5C-4763-9A06-7DF9F4927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DADF6-C796-4FFA-AE65-89B283E4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4BF55-A458-4BEC-81EA-33AC5809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0E0CA-635C-4784-A161-1C93086C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7E4B-4E54-48ED-9850-A829A7C8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E421E-FB1C-49DD-B780-35C205C5F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3F0E-49C3-46F8-9EBF-0876AFE3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0620E-DF59-4A42-8843-9B68BB9B6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CF03-AB73-464F-B865-8342EF6B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6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F131-3D5D-4732-A040-56B6827D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97A9E-0361-45E6-8D5D-E02B01A00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92F2B-9318-4281-80A8-1BCD2AF4C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802D6-DF32-42E2-8DA0-E3AEF99B9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E5BFF-0228-45E9-8D7C-79B68800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4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3F43-C269-463F-A5AD-980E5C86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3C0C6-29C6-4AB3-9B69-57856C42D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E3F3F-3EEE-472F-826F-5879D9508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5B6E17-E9A9-4442-AB2A-D5D7E857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BB109-4CD6-4198-924D-315FE231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E725A-3421-4A7D-BCD4-C43FFD65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4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2C15-0A6B-49CE-B25A-0DFFECE1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6AB80-9C11-4306-AAF8-8C4B2624B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0EC7B-1516-4DB8-896F-8598B9DF8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BB37BF-25F2-41FF-85EA-CD6E14CB16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9AB050-3A50-47C9-8153-5D8557CCB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74862-489C-40C7-8ACD-3D1BBD05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69ACCD-7E28-415E-9B6A-A9128957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86536D-5A86-461B-8003-B30E122F4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5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4373C-4B1C-4FE0-85D6-05F0E911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B13210-A94A-438C-9F14-7E74D9FCE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81EF2-FF60-476E-AE7D-D942DB70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1A42C-2447-4A5C-8D27-0DC32986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84F94A-3C24-4D23-A1BF-87503A5B0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1408E1-5C1A-4E2A-8FD2-B5F7A441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B9350-D85C-4839-81C1-8D84B81C5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F5A13-00C2-4762-83AD-621692B6E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7EBD4-1F37-48E3-96BF-22E4D57F8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09CBC-C9A0-4FD1-A9F8-A2E0985DB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EAB0-3791-4813-A02D-28F06885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DDCCF-C0F4-4B68-9EFA-6D29A0B6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D4CB4-5B45-49D1-83C7-F5ADCD9BC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CC0E8-AE51-422B-A8BA-7079F6FC8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F80C5-2009-4776-92F2-FAE7FC198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5B149-512D-4256-8EA1-48115F9A2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3D139-0EFC-4A9B-A06C-92D6E20A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07F6F-F4D5-4A32-B61B-69A997394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92D21-480B-4D1E-9D08-93E8C704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4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77FEAC-A8D1-4625-9803-5AF0E5178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EFD5A-5F1A-42CD-AF28-6E32594BC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1B65C-584F-4CBD-8397-52B589AD7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6BACC-448A-42C1-8341-5AB8F8921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637AF-F282-44E2-BDC9-FB4499938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4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3" Type="http://schemas.openxmlformats.org/officeDocument/2006/relationships/image" Target="../media/image1.png"/><Relationship Id="rId7" Type="http://schemas.openxmlformats.org/officeDocument/2006/relationships/image" Target="../media/image5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11" Type="http://schemas.openxmlformats.org/officeDocument/2006/relationships/image" Target="../media/image9.tif"/><Relationship Id="rId5" Type="http://schemas.openxmlformats.org/officeDocument/2006/relationships/image" Target="../media/image3.tif"/><Relationship Id="rId10" Type="http://schemas.openxmlformats.org/officeDocument/2006/relationships/image" Target="../media/image8.tif"/><Relationship Id="rId4" Type="http://schemas.openxmlformats.org/officeDocument/2006/relationships/image" Target="../media/image2.tif"/><Relationship Id="rId9" Type="http://schemas.openxmlformats.org/officeDocument/2006/relationships/image" Target="../media/image7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313EDD-C685-A9C8-97D3-F8E2DF024A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2826" y="120952"/>
            <a:ext cx="2707249" cy="2487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EFAA00-4C9C-657B-244C-08E5E4EB3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506" y="1491522"/>
            <a:ext cx="2707249" cy="248775"/>
          </a:xfrm>
          <a:prstGeom prst="rect">
            <a:avLst/>
          </a:prstGeom>
        </p:spPr>
      </p:pic>
      <p:pic>
        <p:nvPicPr>
          <p:cNvPr id="4" name="Picture 3" descr="A picture containing white, black&#10;&#10;Description automatically generated">
            <a:extLst>
              <a:ext uri="{FF2B5EF4-FFF2-40B4-BE49-F238E27FC236}">
                <a16:creationId xmlns:a16="http://schemas.microsoft.com/office/drawing/2014/main" id="{AEF73833-08DB-4477-B4F8-154685E096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323" y="443188"/>
            <a:ext cx="2655929" cy="549137"/>
          </a:xfrm>
          <a:prstGeom prst="rect">
            <a:avLst/>
          </a:prstGeom>
        </p:spPr>
      </p:pic>
      <p:pic>
        <p:nvPicPr>
          <p:cNvPr id="6" name="Picture 5" descr="A picture containing black, white, black and white, blur&#10;&#10;Description automatically generated">
            <a:extLst>
              <a:ext uri="{FF2B5EF4-FFF2-40B4-BE49-F238E27FC236}">
                <a16:creationId xmlns:a16="http://schemas.microsoft.com/office/drawing/2014/main" id="{3F61B9E3-91A4-4B9B-8993-03903539C3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445" y="915110"/>
            <a:ext cx="2356075" cy="572686"/>
          </a:xfrm>
          <a:prstGeom prst="rect">
            <a:avLst/>
          </a:prstGeom>
        </p:spPr>
      </p:pic>
      <p:pic>
        <p:nvPicPr>
          <p:cNvPr id="8" name="Picture 7" descr="A picture containing black, white, black and white, blur&#10;&#10;Description automatically generated">
            <a:extLst>
              <a:ext uri="{FF2B5EF4-FFF2-40B4-BE49-F238E27FC236}">
                <a16:creationId xmlns:a16="http://schemas.microsoft.com/office/drawing/2014/main" id="{C30E244E-C65E-4390-99EB-377DD9B3B3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413" y="2232615"/>
            <a:ext cx="2492407" cy="679619"/>
          </a:xfrm>
          <a:prstGeom prst="rect">
            <a:avLst/>
          </a:prstGeom>
        </p:spPr>
      </p:pic>
      <p:pic>
        <p:nvPicPr>
          <p:cNvPr id="10" name="Picture 9" descr="A picture containing white, black&#10;&#10;Description automatically generated">
            <a:extLst>
              <a:ext uri="{FF2B5EF4-FFF2-40B4-BE49-F238E27FC236}">
                <a16:creationId xmlns:a16="http://schemas.microsoft.com/office/drawing/2014/main" id="{3D584B32-7177-42F6-ADC3-FDF5C14DF6C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413" y="1744931"/>
            <a:ext cx="2451052" cy="5939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100122-F7D3-43E6-BFC5-9E373CB992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788" y="5060063"/>
            <a:ext cx="2397677" cy="496644"/>
          </a:xfrm>
          <a:prstGeom prst="rect">
            <a:avLst/>
          </a:prstGeom>
        </p:spPr>
      </p:pic>
      <p:pic>
        <p:nvPicPr>
          <p:cNvPr id="14" name="Picture 13" descr="A picture containing black, white, black and white&#10;&#10;Description automatically generated">
            <a:extLst>
              <a:ext uri="{FF2B5EF4-FFF2-40B4-BE49-F238E27FC236}">
                <a16:creationId xmlns:a16="http://schemas.microsoft.com/office/drawing/2014/main" id="{7CB1D54D-A76A-4F35-A71C-A5422707D0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970" y="4370364"/>
            <a:ext cx="2281237" cy="72714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9F05D8D-9107-4976-82BB-F8D1BFFDDD6A}"/>
              </a:ext>
            </a:extLst>
          </p:cNvPr>
          <p:cNvSpPr/>
          <p:nvPr/>
        </p:nvSpPr>
        <p:spPr>
          <a:xfrm rot="60000">
            <a:off x="4310955" y="5222959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D5EB2C-D27A-4C43-B1A1-F40289821F55}"/>
              </a:ext>
            </a:extLst>
          </p:cNvPr>
          <p:cNvSpPr/>
          <p:nvPr/>
        </p:nvSpPr>
        <p:spPr>
          <a:xfrm rot="60000">
            <a:off x="4314083" y="4698607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755E95B-6F57-42A2-A50D-4A786F85D1A8}"/>
              </a:ext>
            </a:extLst>
          </p:cNvPr>
          <p:cNvSpPr/>
          <p:nvPr/>
        </p:nvSpPr>
        <p:spPr>
          <a:xfrm rot="120000">
            <a:off x="4499541" y="2492425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AF9D36-595E-4FF4-AEE0-841EC3948FCD}"/>
              </a:ext>
            </a:extLst>
          </p:cNvPr>
          <p:cNvSpPr/>
          <p:nvPr/>
        </p:nvSpPr>
        <p:spPr>
          <a:xfrm>
            <a:off x="4484165" y="1830656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A picture containing black, white&#10;&#10;Description automatically generated">
            <a:extLst>
              <a:ext uri="{FF2B5EF4-FFF2-40B4-BE49-F238E27FC236}">
                <a16:creationId xmlns:a16="http://schemas.microsoft.com/office/drawing/2014/main" id="{E6589DC6-0103-42D5-9B9D-BF19AC118B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870" y="3153715"/>
            <a:ext cx="2685398" cy="549136"/>
          </a:xfrm>
          <a:prstGeom prst="rect">
            <a:avLst/>
          </a:prstGeom>
        </p:spPr>
      </p:pic>
      <p:pic>
        <p:nvPicPr>
          <p:cNvPr id="22" name="Picture 21" descr="A picture containing black, white&#10;&#10;Description automatically generated">
            <a:extLst>
              <a:ext uri="{FF2B5EF4-FFF2-40B4-BE49-F238E27FC236}">
                <a16:creationId xmlns:a16="http://schemas.microsoft.com/office/drawing/2014/main" id="{3C9F8CE7-7932-4A5C-BBE6-01910A2B24E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880" y="3568615"/>
            <a:ext cx="2378875" cy="67961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11AFB8BE-3BA9-439E-8C76-ED856B692297}"/>
              </a:ext>
            </a:extLst>
          </p:cNvPr>
          <p:cNvSpPr/>
          <p:nvPr/>
        </p:nvSpPr>
        <p:spPr>
          <a:xfrm>
            <a:off x="4377953" y="3850999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5BD6B2B-7DBE-454F-BC31-544B6CA76B8B}"/>
              </a:ext>
            </a:extLst>
          </p:cNvPr>
          <p:cNvSpPr/>
          <p:nvPr/>
        </p:nvSpPr>
        <p:spPr>
          <a:xfrm>
            <a:off x="4390598" y="3249388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059DA05-9815-4E37-9218-2C90F1BFB4DD}"/>
              </a:ext>
            </a:extLst>
          </p:cNvPr>
          <p:cNvSpPr/>
          <p:nvPr/>
        </p:nvSpPr>
        <p:spPr>
          <a:xfrm>
            <a:off x="4501963" y="1201845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71B947-1BEE-4A02-9BB1-E473F5867862}"/>
              </a:ext>
            </a:extLst>
          </p:cNvPr>
          <p:cNvSpPr/>
          <p:nvPr/>
        </p:nvSpPr>
        <p:spPr>
          <a:xfrm rot="-120000">
            <a:off x="4454405" y="540972"/>
            <a:ext cx="1925300" cy="168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FA35F83-546D-4762-82C2-BD68F039EC5B}"/>
              </a:ext>
            </a:extLst>
          </p:cNvPr>
          <p:cNvSpPr txBox="1"/>
          <p:nvPr/>
        </p:nvSpPr>
        <p:spPr>
          <a:xfrm>
            <a:off x="2778453" y="516138"/>
            <a:ext cx="938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  <a:p>
            <a:endParaRPr lang="en-US" dirty="0"/>
          </a:p>
          <a:p>
            <a:r>
              <a:rPr lang="en-US" dirty="0"/>
              <a:t>Vinculin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A42FFD-A14F-44A9-8FF3-1ABEF23731DE}"/>
              </a:ext>
            </a:extLst>
          </p:cNvPr>
          <p:cNvSpPr txBox="1"/>
          <p:nvPr/>
        </p:nvSpPr>
        <p:spPr>
          <a:xfrm>
            <a:off x="2847445" y="1898120"/>
            <a:ext cx="938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  <a:p>
            <a:endParaRPr lang="en-US" dirty="0"/>
          </a:p>
          <a:p>
            <a:r>
              <a:rPr lang="en-US" dirty="0"/>
              <a:t>Vinculin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D08F018-9206-4192-9CDE-CF9ADA22E165}"/>
              </a:ext>
            </a:extLst>
          </p:cNvPr>
          <p:cNvSpPr txBox="1"/>
          <p:nvPr/>
        </p:nvSpPr>
        <p:spPr>
          <a:xfrm>
            <a:off x="2864906" y="3241186"/>
            <a:ext cx="938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  <a:p>
            <a:endParaRPr lang="en-US" dirty="0"/>
          </a:p>
          <a:p>
            <a:r>
              <a:rPr lang="en-US" dirty="0"/>
              <a:t>Vinculin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3AD3C3-D832-49FF-A84C-72181A9B21D0}"/>
              </a:ext>
            </a:extLst>
          </p:cNvPr>
          <p:cNvSpPr txBox="1"/>
          <p:nvPr/>
        </p:nvSpPr>
        <p:spPr>
          <a:xfrm>
            <a:off x="2888053" y="4569544"/>
            <a:ext cx="938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</a:t>
            </a:r>
          </a:p>
          <a:p>
            <a:endParaRPr lang="en-US" dirty="0"/>
          </a:p>
          <a:p>
            <a:r>
              <a:rPr lang="en-US" dirty="0"/>
              <a:t>Vinculin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427E5D3-4D35-43B0-AF5B-F1DAAE7DCFBE}"/>
              </a:ext>
            </a:extLst>
          </p:cNvPr>
          <p:cNvSpPr/>
          <p:nvPr/>
        </p:nvSpPr>
        <p:spPr>
          <a:xfrm>
            <a:off x="6796602" y="443188"/>
            <a:ext cx="1099623" cy="10288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Vector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2846D9C-2185-4DE1-B092-CD7E1FDD93E7}"/>
              </a:ext>
            </a:extLst>
          </p:cNvPr>
          <p:cNvSpPr/>
          <p:nvPr/>
        </p:nvSpPr>
        <p:spPr>
          <a:xfrm>
            <a:off x="6796601" y="1718176"/>
            <a:ext cx="1099623" cy="10288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SPOPwt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D43D793-E666-4F30-A070-5CC303F9123E}"/>
              </a:ext>
            </a:extLst>
          </p:cNvPr>
          <p:cNvSpPr/>
          <p:nvPr/>
        </p:nvSpPr>
        <p:spPr>
          <a:xfrm>
            <a:off x="6815652" y="3181950"/>
            <a:ext cx="1271073" cy="10288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SPOPF102C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37571C0-C54C-4D13-8463-68A19B2515D7}"/>
              </a:ext>
            </a:extLst>
          </p:cNvPr>
          <p:cNvSpPr/>
          <p:nvPr/>
        </p:nvSpPr>
        <p:spPr>
          <a:xfrm>
            <a:off x="6796602" y="4562548"/>
            <a:ext cx="1271073" cy="10288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STING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SPOPF133V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3E66B4-8AB8-20A5-58AB-34AD95949E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472" y="2910380"/>
            <a:ext cx="2707249" cy="2487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B41EF1-DD50-4CBE-085B-15B5F3FD0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216" y="4233839"/>
            <a:ext cx="2707249" cy="2487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D26E82-4EA8-DAC4-F5B4-4DCDBA29BAAC}"/>
              </a:ext>
            </a:extLst>
          </p:cNvPr>
          <p:cNvSpPr txBox="1"/>
          <p:nvPr/>
        </p:nvSpPr>
        <p:spPr>
          <a:xfrm>
            <a:off x="8691152" y="143960"/>
            <a:ext cx="3376502" cy="45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34" dirty="0">
                <a:latin typeface="Arial" panose="020B0604020202020204" pitchFamily="34" charset="0"/>
                <a:cs typeface="Arial" panose="020B0604020202020204" pitchFamily="34" charset="0"/>
              </a:rPr>
              <a:t>Supplementary Fig. S11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784BC6-7999-301B-07ED-22FB926B1BED}"/>
              </a:ext>
            </a:extLst>
          </p:cNvPr>
          <p:cNvSpPr txBox="1"/>
          <p:nvPr/>
        </p:nvSpPr>
        <p:spPr>
          <a:xfrm>
            <a:off x="143737" y="5692079"/>
            <a:ext cx="11730429" cy="1046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S11. Original unedited IB images for representative Western blots experiments (n-2) used in Figure 3F.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The red-boxed area on each unedited image indicates the exact image cropped and used in the Figure 3F.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61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66</Words>
  <Application>Microsoft Office PowerPoint</Application>
  <PresentationFormat>Widescreen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38</cp:revision>
  <dcterms:created xsi:type="dcterms:W3CDTF">2023-06-21T15:25:36Z</dcterms:created>
  <dcterms:modified xsi:type="dcterms:W3CDTF">2023-08-10T20:17:50Z</dcterms:modified>
</cp:coreProperties>
</file>