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000" autoAdjust="0"/>
  </p:normalViewPr>
  <p:slideViewPr>
    <p:cSldViewPr snapToGrid="0">
      <p:cViewPr varScale="1">
        <p:scale>
          <a:sx n="84" d="100"/>
          <a:sy n="84" d="100"/>
        </p:scale>
        <p:origin x="10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FA6E6A-F2B6-42AE-A2E5-7A03238D544A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4A7EB-93CE-4AE1-A8F6-8818EB4467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58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C4A7EB-93CE-4AE1-A8F6-8818EB4467A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33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996F94-8C00-4A5E-819B-D38C0B9208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454FFB-B1AD-4DB9-97C8-3B421F0900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F8C5B9-AE29-4999-8423-715FBCCF9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F60D9A-E276-45BC-AE11-DA28192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40F37A-1D07-43ED-8825-C455864D3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094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9D2A2-1562-4EFB-88F6-954BF9E9F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04CDAE-866D-435C-90EC-91E9D7189F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E8E1A-4A78-4647-A889-47410DE36C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9C92FD-7985-43E8-AECC-C8E7C3585B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9A04E1-E44F-4C14-8BE9-6984CCF96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0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8130788-7FFE-4794-A002-A7BA95E302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79D84D-8C5C-4763-9A06-7DF9F49275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4DADF6-C796-4FFA-AE65-89B283E4B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4BF55-A458-4BEC-81EA-33AC5809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0E0CA-635C-4784-A161-1C93086C7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43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C7E4B-4E54-48ED-9850-A829A7C87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E421E-FB1C-49DD-B780-35C205C5F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3F0E-49C3-46F8-9EBF-0876AFE3B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B0620E-DF59-4A42-8843-9B68BB9B6A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CCF03-AB73-464F-B865-8342EF6B6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68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03F131-3D5D-4732-A040-56B6827D35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597A9E-0361-45E6-8D5D-E02B01A005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92F2B-9318-4281-80A8-1BCD2AF4C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B802D6-DF32-42E2-8DA0-E3AEF99B98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E5BFF-0228-45E9-8D7C-79B68800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547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33F43-C269-463F-A5AD-980E5C86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3C0C6-29C6-4AB3-9B69-57856C42D89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7E3F3F-3EEE-472F-826F-5879D95086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5B6E17-E9A9-4442-AB2A-D5D7E8571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5BB109-4CD6-4198-924D-315FE231C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5E725A-3421-4A7D-BCD4-C43FFD651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548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02C15-0A6B-49CE-B25A-0DFFECE1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B6AB80-9C11-4306-AAF8-8C4B2624B5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B0EC7B-1516-4DB8-896F-8598B9DF8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BB37BF-25F2-41FF-85EA-CD6E14CB162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AB050-3A50-47C9-8153-5D8557CCB34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074862-489C-40C7-8ACD-3D1BBD052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69ACCD-7E28-415E-9B6A-A91289574E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E86536D-5A86-461B-8003-B30E122F4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850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4373C-4B1C-4FE0-85D6-05F0E911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B13210-A94A-438C-9F14-7E74D9FCE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381EF2-FF60-476E-AE7D-D942DB70F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21A42C-2447-4A5C-8D27-0DC32986FA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026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584F94A-3C24-4D23-A1BF-87503A5B0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1408E1-5C1A-4E2A-8FD2-B5F7A441A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D8B9350-D85C-4839-81C1-8D84B81C5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91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F5A13-00C2-4762-83AD-621692B6E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77EBD4-1F37-48E3-96BF-22E4D57F84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F09CBC-C9A0-4FD1-A9F8-A2E0985DBE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CAEAB0-3791-4813-A02D-28F06885F7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DDCCF-C0F4-4B68-9EFA-6D29A0B65A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5D4CB4-5B45-49D1-83C7-F5ADCD9BCF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779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2CC0E8-AE51-422B-A8BA-7079F6FC8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95F80C5-2009-4776-92F2-FAE7FC198BF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C5B149-512D-4256-8EA1-48115F9A2BF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43D139-0EFC-4A9B-A06C-92D6E20AAF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007F6F-F4D5-4A32-B61B-69A99739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292D21-480B-4D1E-9D08-93E8C704E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54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77FEAC-A8D1-4625-9803-5AF0E5178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EFD5A-5F1A-42CD-AF28-6E32594BC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41B65C-584F-4CBD-8397-52B589AD73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70419-DE6F-4269-90F5-DFDCD0B8B804}" type="datetimeFigureOut">
              <a:rPr lang="en-US" smtClean="0"/>
              <a:t>8/10/2023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6BACC-448A-42C1-8341-5AB8F8921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637AF-F282-44E2-BDC9-FB4499938F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F3FEAA-E1EA-4BB4-8865-F929C0BD4D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4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"/><Relationship Id="rId3" Type="http://schemas.openxmlformats.org/officeDocument/2006/relationships/image" Target="../media/image1.tif"/><Relationship Id="rId7" Type="http://schemas.openxmlformats.org/officeDocument/2006/relationships/image" Target="../media/image5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tif"/><Relationship Id="rId5" Type="http://schemas.openxmlformats.org/officeDocument/2006/relationships/image" Target="../media/image3.tif"/><Relationship Id="rId10" Type="http://schemas.openxmlformats.org/officeDocument/2006/relationships/image" Target="../media/image8.png"/><Relationship Id="rId4" Type="http://schemas.openxmlformats.org/officeDocument/2006/relationships/image" Target="../media/image2.tif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monochrome photography, black and white, monochrome, black&#10;&#10;Description automatically generated">
            <a:extLst>
              <a:ext uri="{FF2B5EF4-FFF2-40B4-BE49-F238E27FC236}">
                <a16:creationId xmlns:a16="http://schemas.microsoft.com/office/drawing/2014/main" id="{F7579EBD-C439-4255-80AC-2B4CE2999FE5}"/>
              </a:ext>
            </a:extLst>
          </p:cNvPr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958" y="1733758"/>
            <a:ext cx="893064" cy="611124"/>
          </a:xfrm>
          <a:prstGeom prst="rect">
            <a:avLst/>
          </a:prstGeom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5174ACC-43FB-4287-8F2B-D60270910DF1}"/>
              </a:ext>
            </a:extLst>
          </p:cNvPr>
          <p:cNvPicPr preferRelativeResize="0"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626" y="2508521"/>
            <a:ext cx="893064" cy="611124"/>
          </a:xfrm>
          <a:prstGeom prst="rect">
            <a:avLst/>
          </a:prstGeom>
          <a:ln>
            <a:noFill/>
          </a:ln>
        </p:spPr>
      </p:pic>
      <p:pic>
        <p:nvPicPr>
          <p:cNvPr id="9" name="Picture 8" descr="A picture containing white, black&#10;&#10;Description automatically generated">
            <a:extLst>
              <a:ext uri="{FF2B5EF4-FFF2-40B4-BE49-F238E27FC236}">
                <a16:creationId xmlns:a16="http://schemas.microsoft.com/office/drawing/2014/main" id="{410BAEF4-ACF5-4742-B50A-766F0E135CD5}"/>
              </a:ext>
            </a:extLst>
          </p:cNvPr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958" y="3418921"/>
            <a:ext cx="893064" cy="465582"/>
          </a:xfrm>
          <a:prstGeom prst="rect">
            <a:avLst/>
          </a:prstGeom>
          <a:ln>
            <a:noFill/>
          </a:ln>
        </p:spPr>
      </p:pic>
      <p:pic>
        <p:nvPicPr>
          <p:cNvPr id="11" name="Picture 10" descr="A picture containing monochrome, black and white&#10;&#10;Description automatically generated">
            <a:extLst>
              <a:ext uri="{FF2B5EF4-FFF2-40B4-BE49-F238E27FC236}">
                <a16:creationId xmlns:a16="http://schemas.microsoft.com/office/drawing/2014/main" id="{0363F4BE-81E6-483F-BC1B-0709C3411B43}"/>
              </a:ext>
            </a:extLst>
          </p:cNvPr>
          <p:cNvPicPr preferRelativeResize="0">
            <a:picLocks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1868" y="1655826"/>
            <a:ext cx="893064" cy="638556"/>
          </a:xfrm>
          <a:prstGeom prst="rect">
            <a:avLst/>
          </a:prstGeom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7ECB6C6-6E93-4128-965D-C2C478DEBC11}"/>
              </a:ext>
            </a:extLst>
          </p:cNvPr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485" y="2376678"/>
            <a:ext cx="798756" cy="822198"/>
          </a:xfrm>
          <a:prstGeom prst="rect">
            <a:avLst/>
          </a:prstGeom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307D7A-BE70-4299-8780-A0944B8C42AB}"/>
              </a:ext>
            </a:extLst>
          </p:cNvPr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624" y="3281172"/>
            <a:ext cx="940308" cy="638556"/>
          </a:xfrm>
          <a:prstGeom prst="rect">
            <a:avLst/>
          </a:prstGeom>
          <a:ln>
            <a:noFill/>
          </a:ln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ACC5A97-372D-4260-9D40-5127C111CC40}"/>
              </a:ext>
            </a:extLst>
          </p:cNvPr>
          <p:cNvSpPr/>
          <p:nvPr/>
        </p:nvSpPr>
        <p:spPr>
          <a:xfrm>
            <a:off x="3602390" y="2132781"/>
            <a:ext cx="662940" cy="165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CA8F124-10E6-4A15-A595-AEBEC4F708EE}"/>
              </a:ext>
            </a:extLst>
          </p:cNvPr>
          <p:cNvSpPr/>
          <p:nvPr/>
        </p:nvSpPr>
        <p:spPr>
          <a:xfrm>
            <a:off x="3687056" y="2755981"/>
            <a:ext cx="662940" cy="19819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4AC1418-5E56-44A8-9082-7B133394DC1B}"/>
              </a:ext>
            </a:extLst>
          </p:cNvPr>
          <p:cNvSpPr/>
          <p:nvPr/>
        </p:nvSpPr>
        <p:spPr>
          <a:xfrm>
            <a:off x="3670361" y="3538247"/>
            <a:ext cx="662940" cy="1657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CDCDA54-0B56-4822-B110-7A10CAFACBE2}"/>
              </a:ext>
            </a:extLst>
          </p:cNvPr>
          <p:cNvSpPr/>
          <p:nvPr/>
        </p:nvSpPr>
        <p:spPr>
          <a:xfrm>
            <a:off x="5916929" y="2019685"/>
            <a:ext cx="736331" cy="193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35DBE14-64DD-4C35-A95D-C248D7E1882D}"/>
              </a:ext>
            </a:extLst>
          </p:cNvPr>
          <p:cNvSpPr/>
          <p:nvPr/>
        </p:nvSpPr>
        <p:spPr>
          <a:xfrm>
            <a:off x="5886238" y="2761045"/>
            <a:ext cx="736331" cy="19313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B795729-D11D-4109-B168-7C275AE00A67}"/>
              </a:ext>
            </a:extLst>
          </p:cNvPr>
          <p:cNvSpPr/>
          <p:nvPr/>
        </p:nvSpPr>
        <p:spPr>
          <a:xfrm>
            <a:off x="5856612" y="3503883"/>
            <a:ext cx="796648" cy="2078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875082A-286C-4DB2-B617-58DB4F42FE48}"/>
              </a:ext>
            </a:extLst>
          </p:cNvPr>
          <p:cNvSpPr txBox="1"/>
          <p:nvPr/>
        </p:nvSpPr>
        <p:spPr>
          <a:xfrm>
            <a:off x="4566715" y="1948115"/>
            <a:ext cx="870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STING1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1039F2C-A01E-4E71-AC4D-8376842F3579}"/>
              </a:ext>
            </a:extLst>
          </p:cNvPr>
          <p:cNvSpPr txBox="1"/>
          <p:nvPr/>
        </p:nvSpPr>
        <p:spPr>
          <a:xfrm>
            <a:off x="4566715" y="2629417"/>
            <a:ext cx="527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IL-6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6160FB-5896-4610-861F-12B1834DEBA5}"/>
              </a:ext>
            </a:extLst>
          </p:cNvPr>
          <p:cNvSpPr txBox="1"/>
          <p:nvPr/>
        </p:nvSpPr>
        <p:spPr>
          <a:xfrm>
            <a:off x="4563198" y="3483723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Vincullin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B8F4664-428E-4840-95AE-80CB2F05CCB1}"/>
              </a:ext>
            </a:extLst>
          </p:cNvPr>
          <p:cNvSpPr txBox="1"/>
          <p:nvPr/>
        </p:nvSpPr>
        <p:spPr>
          <a:xfrm>
            <a:off x="6741909" y="1889596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Sting1</a:t>
            </a:r>
            <a:endParaRPr lang="en-US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795FFF0-3314-45E1-B838-03D527EF732E}"/>
              </a:ext>
            </a:extLst>
          </p:cNvPr>
          <p:cNvSpPr txBox="1"/>
          <p:nvPr/>
        </p:nvSpPr>
        <p:spPr>
          <a:xfrm>
            <a:off x="6741909" y="2570898"/>
            <a:ext cx="48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Il-6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25E33E5-651E-4B2A-A227-D4C04835F10E}"/>
              </a:ext>
            </a:extLst>
          </p:cNvPr>
          <p:cNvSpPr txBox="1"/>
          <p:nvPr/>
        </p:nvSpPr>
        <p:spPr>
          <a:xfrm>
            <a:off x="6738392" y="3425204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Vincullin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CD69208-3278-9CB7-0F70-13B17AF8632B}"/>
              </a:ext>
            </a:extLst>
          </p:cNvPr>
          <p:cNvSpPr txBox="1"/>
          <p:nvPr/>
        </p:nvSpPr>
        <p:spPr>
          <a:xfrm>
            <a:off x="78658" y="4765285"/>
            <a:ext cx="12034684" cy="1046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</a:pP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</a:rPr>
              <a:t>Supplementary Fig. S13. Original unedited IB images for representative Western blots experiments (n-3) used in Supplementary Figure S12 </a:t>
            </a:r>
            <a:r>
              <a:rPr lang="en-US" sz="2000" dirty="0">
                <a:latin typeface="Arial" panose="020B0604020202020204" pitchFamily="34" charset="0"/>
                <a:ea typeface="Calibri" panose="020F0502020204030204" pitchFamily="34" charset="0"/>
              </a:rPr>
              <a:t>The red-boxed area on each unedited image indicates the exact image cropped and used in the Supplementary Figure S12.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AD0475-1A5B-89C9-D6FB-DF77BCC47FD8}"/>
              </a:ext>
            </a:extLst>
          </p:cNvPr>
          <p:cNvSpPr txBox="1"/>
          <p:nvPr/>
        </p:nvSpPr>
        <p:spPr>
          <a:xfrm>
            <a:off x="8669349" y="52865"/>
            <a:ext cx="3398687" cy="451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334" dirty="0">
                <a:latin typeface="Arial" panose="020B0604020202020204" pitchFamily="34" charset="0"/>
                <a:cs typeface="Arial" panose="020B0604020202020204" pitchFamily="34" charset="0"/>
              </a:rPr>
              <a:t>Supplementary Fig. S13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7A256E-B250-4097-9339-AA82935815B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23270" y="842737"/>
            <a:ext cx="1476962" cy="9248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DEFF97-6506-4B13-8FF3-411308162F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01120" y="693206"/>
            <a:ext cx="1565279" cy="93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543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53</Words>
  <Application>Microsoft Office PowerPoint</Application>
  <PresentationFormat>Widescreen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Geng,Chuandong</dc:creator>
  <cp:lastModifiedBy>Geng,Chuandong</cp:lastModifiedBy>
  <cp:revision>13</cp:revision>
  <dcterms:created xsi:type="dcterms:W3CDTF">2023-06-21T15:25:36Z</dcterms:created>
  <dcterms:modified xsi:type="dcterms:W3CDTF">2023-08-10T20:28:41Z</dcterms:modified>
</cp:coreProperties>
</file>