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9" r:id="rId2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9" autoAdjust="0"/>
    <p:restoredTop sz="96000" autoAdjust="0"/>
  </p:normalViewPr>
  <p:slideViewPr>
    <p:cSldViewPr snapToGrid="0">
      <p:cViewPr varScale="1">
        <p:scale>
          <a:sx n="52" d="100"/>
          <a:sy n="52" d="100"/>
        </p:scale>
        <p:origin x="19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164B5-B730-4A27-87CB-1D32CBF5795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1143000"/>
            <a:ext cx="2743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21509-11E6-43E2-82C5-976E074C5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21509-11E6-43E2-82C5-976E074C5F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43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7"/>
            <a:ext cx="10363200" cy="4775201"/>
          </a:xfrm>
        </p:spPr>
        <p:txBody>
          <a:bodyPr anchor="b"/>
          <a:lstStyle>
            <a:lvl1pPr algn="ctr">
              <a:defRPr sz="80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5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615" indent="0" algn="ctr">
              <a:buNone/>
              <a:defRPr sz="2667"/>
            </a:lvl2pPr>
            <a:lvl3pPr marL="1219232" indent="0" algn="ctr">
              <a:buNone/>
              <a:defRPr sz="2400"/>
            </a:lvl3pPr>
            <a:lvl4pPr marL="1828845" indent="0" algn="ctr">
              <a:buNone/>
              <a:defRPr sz="2133"/>
            </a:lvl4pPr>
            <a:lvl5pPr marL="2438462" indent="0" algn="ctr">
              <a:buNone/>
              <a:defRPr sz="2133"/>
            </a:lvl5pPr>
            <a:lvl6pPr marL="3048077" indent="0" algn="ctr">
              <a:buNone/>
              <a:defRPr sz="2133"/>
            </a:lvl6pPr>
            <a:lvl7pPr marL="3657692" indent="0" algn="ctr">
              <a:buNone/>
              <a:defRPr sz="2133"/>
            </a:lvl7pPr>
            <a:lvl8pPr marL="4267307" indent="0" algn="ctr">
              <a:buNone/>
              <a:defRPr sz="2133"/>
            </a:lvl8pPr>
            <a:lvl9pPr marL="4876922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90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8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2"/>
            <a:ext cx="26289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2"/>
            <a:ext cx="77343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35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8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80"/>
            <a:ext cx="10515600" cy="5705474"/>
          </a:xfrm>
        </p:spPr>
        <p:txBody>
          <a:bodyPr anchor="b"/>
          <a:lstStyle>
            <a:lvl1pPr>
              <a:defRPr sz="80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30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61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23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462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807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692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30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922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1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1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8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5"/>
            <a:ext cx="105156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3362327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15" indent="0">
              <a:buNone/>
              <a:defRPr sz="2667" b="1"/>
            </a:lvl2pPr>
            <a:lvl3pPr marL="1219232" indent="0">
              <a:buNone/>
              <a:defRPr sz="2400" b="1"/>
            </a:lvl3pPr>
            <a:lvl4pPr marL="1828845" indent="0">
              <a:buNone/>
              <a:defRPr sz="2133" b="1"/>
            </a:lvl4pPr>
            <a:lvl5pPr marL="2438462" indent="0">
              <a:buNone/>
              <a:defRPr sz="2133" b="1"/>
            </a:lvl5pPr>
            <a:lvl6pPr marL="3048077" indent="0">
              <a:buNone/>
              <a:defRPr sz="2133" b="1"/>
            </a:lvl6pPr>
            <a:lvl7pPr marL="3657692" indent="0">
              <a:buNone/>
              <a:defRPr sz="2133" b="1"/>
            </a:lvl7pPr>
            <a:lvl8pPr marL="4267307" indent="0">
              <a:buNone/>
              <a:defRPr sz="2133" b="1"/>
            </a:lvl8pPr>
            <a:lvl9pPr marL="4876922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5010150"/>
            <a:ext cx="51577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7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15" indent="0">
              <a:buNone/>
              <a:defRPr sz="2667" b="1"/>
            </a:lvl2pPr>
            <a:lvl3pPr marL="1219232" indent="0">
              <a:buNone/>
              <a:defRPr sz="2400" b="1"/>
            </a:lvl3pPr>
            <a:lvl4pPr marL="1828845" indent="0">
              <a:buNone/>
              <a:defRPr sz="2133" b="1"/>
            </a:lvl4pPr>
            <a:lvl5pPr marL="2438462" indent="0">
              <a:buNone/>
              <a:defRPr sz="2133" b="1"/>
            </a:lvl5pPr>
            <a:lvl6pPr marL="3048077" indent="0">
              <a:buNone/>
              <a:defRPr sz="2133" b="1"/>
            </a:lvl6pPr>
            <a:lvl7pPr marL="3657692" indent="0">
              <a:buNone/>
              <a:defRPr sz="2133" b="1"/>
            </a:lvl7pPr>
            <a:lvl8pPr marL="4267307" indent="0">
              <a:buNone/>
              <a:defRPr sz="2133" b="1"/>
            </a:lvl8pPr>
            <a:lvl9pPr marL="4876922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82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9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80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914400"/>
            <a:ext cx="3932237" cy="3200400"/>
          </a:xfrm>
        </p:spPr>
        <p:txBody>
          <a:bodyPr anchor="b"/>
          <a:lstStyle>
            <a:lvl1pPr>
              <a:defRPr sz="4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4"/>
            <a:ext cx="6172200" cy="9747251"/>
          </a:xfrm>
        </p:spPr>
        <p:txBody>
          <a:bodyPr/>
          <a:lstStyle>
            <a:lvl1pPr>
              <a:defRPr sz="4268"/>
            </a:lvl1pPr>
            <a:lvl2pPr>
              <a:defRPr sz="3734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4114801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615" indent="0">
              <a:buNone/>
              <a:defRPr sz="1868"/>
            </a:lvl2pPr>
            <a:lvl3pPr marL="1219232" indent="0">
              <a:buNone/>
              <a:defRPr sz="1601"/>
            </a:lvl3pPr>
            <a:lvl4pPr marL="1828845" indent="0">
              <a:buNone/>
              <a:defRPr sz="1334"/>
            </a:lvl4pPr>
            <a:lvl5pPr marL="2438462" indent="0">
              <a:buNone/>
              <a:defRPr sz="1334"/>
            </a:lvl5pPr>
            <a:lvl6pPr marL="3048077" indent="0">
              <a:buNone/>
              <a:defRPr sz="1334"/>
            </a:lvl6pPr>
            <a:lvl7pPr marL="3657692" indent="0">
              <a:buNone/>
              <a:defRPr sz="1334"/>
            </a:lvl7pPr>
            <a:lvl8pPr marL="4267307" indent="0">
              <a:buNone/>
              <a:defRPr sz="1334"/>
            </a:lvl8pPr>
            <a:lvl9pPr marL="4876922" indent="0">
              <a:buNone/>
              <a:defRPr sz="133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914400"/>
            <a:ext cx="3932237" cy="3200400"/>
          </a:xfrm>
        </p:spPr>
        <p:txBody>
          <a:bodyPr anchor="b"/>
          <a:lstStyle>
            <a:lvl1pPr>
              <a:defRPr sz="4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4"/>
            <a:ext cx="6172200" cy="9747251"/>
          </a:xfrm>
        </p:spPr>
        <p:txBody>
          <a:bodyPr anchor="t"/>
          <a:lstStyle>
            <a:lvl1pPr marL="0" indent="0">
              <a:buNone/>
              <a:defRPr sz="4268"/>
            </a:lvl1pPr>
            <a:lvl2pPr marL="609615" indent="0">
              <a:buNone/>
              <a:defRPr sz="3734"/>
            </a:lvl2pPr>
            <a:lvl3pPr marL="1219232" indent="0">
              <a:buNone/>
              <a:defRPr sz="3200"/>
            </a:lvl3pPr>
            <a:lvl4pPr marL="1828845" indent="0">
              <a:buNone/>
              <a:defRPr sz="2667"/>
            </a:lvl4pPr>
            <a:lvl5pPr marL="2438462" indent="0">
              <a:buNone/>
              <a:defRPr sz="2667"/>
            </a:lvl5pPr>
            <a:lvl6pPr marL="3048077" indent="0">
              <a:buNone/>
              <a:defRPr sz="2667"/>
            </a:lvl6pPr>
            <a:lvl7pPr marL="3657692" indent="0">
              <a:buNone/>
              <a:defRPr sz="2667"/>
            </a:lvl7pPr>
            <a:lvl8pPr marL="4267307" indent="0">
              <a:buNone/>
              <a:defRPr sz="2667"/>
            </a:lvl8pPr>
            <a:lvl9pPr marL="4876922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4114801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615" indent="0">
              <a:buNone/>
              <a:defRPr sz="1868"/>
            </a:lvl2pPr>
            <a:lvl3pPr marL="1219232" indent="0">
              <a:buNone/>
              <a:defRPr sz="1601"/>
            </a:lvl3pPr>
            <a:lvl4pPr marL="1828845" indent="0">
              <a:buNone/>
              <a:defRPr sz="1334"/>
            </a:lvl4pPr>
            <a:lvl5pPr marL="2438462" indent="0">
              <a:buNone/>
              <a:defRPr sz="1334"/>
            </a:lvl5pPr>
            <a:lvl6pPr marL="3048077" indent="0">
              <a:buNone/>
              <a:defRPr sz="1334"/>
            </a:lvl6pPr>
            <a:lvl7pPr marL="3657692" indent="0">
              <a:buNone/>
              <a:defRPr sz="1334"/>
            </a:lvl7pPr>
            <a:lvl8pPr marL="4267307" indent="0">
              <a:buNone/>
              <a:defRPr sz="1334"/>
            </a:lvl8pPr>
            <a:lvl9pPr marL="4876922" indent="0">
              <a:buNone/>
              <a:defRPr sz="133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9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5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1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5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5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5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7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232" rtl="0" eaLnBrk="1" latinLnBrk="0" hangingPunct="1">
        <a:lnSpc>
          <a:spcPct val="90000"/>
        </a:lnSpc>
        <a:spcBef>
          <a:spcPct val="0"/>
        </a:spcBef>
        <a:buNone/>
        <a:defRPr sz="58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808" indent="-304808" algn="l" defTabSz="1219232" rtl="0" eaLnBrk="1" latinLnBrk="0" hangingPunct="1">
        <a:lnSpc>
          <a:spcPct val="90000"/>
        </a:lnSpc>
        <a:spcBef>
          <a:spcPts val="1334"/>
        </a:spcBef>
        <a:buFont typeface="Arial" panose="020B0604020202020204" pitchFamily="34" charset="0"/>
        <a:buChar char="•"/>
        <a:defRPr sz="3734" kern="1200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38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654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68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84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99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114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729" indent="-304808" algn="l" defTabSz="1219232" rtl="0" eaLnBrk="1" latinLnBrk="0" hangingPunct="1">
        <a:lnSpc>
          <a:spcPct val="90000"/>
        </a:lnSpc>
        <a:spcBef>
          <a:spcPts val="668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15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2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45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62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77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2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307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922" algn="l" defTabSz="121923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13" Type="http://schemas.openxmlformats.org/officeDocument/2006/relationships/image" Target="../media/image10.tif"/><Relationship Id="rId18" Type="http://schemas.openxmlformats.org/officeDocument/2006/relationships/image" Target="../media/image15.tif"/><Relationship Id="rId26" Type="http://schemas.openxmlformats.org/officeDocument/2006/relationships/image" Target="../media/image21.tif"/><Relationship Id="rId3" Type="http://schemas.openxmlformats.org/officeDocument/2006/relationships/image" Target="../media/image1.tif"/><Relationship Id="rId21" Type="http://schemas.openxmlformats.org/officeDocument/2006/relationships/image" Target="../media/image18.png"/><Relationship Id="rId7" Type="http://schemas.openxmlformats.org/officeDocument/2006/relationships/image" Target="../media/image5.tif"/><Relationship Id="rId12" Type="http://schemas.openxmlformats.org/officeDocument/2006/relationships/image" Target="../media/image9.tif"/><Relationship Id="rId17" Type="http://schemas.openxmlformats.org/officeDocument/2006/relationships/image" Target="../media/image14.tif"/><Relationship Id="rId25" Type="http://schemas.openxmlformats.org/officeDocument/2006/relationships/image" Target="../media/image20.t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tif"/><Relationship Id="rId20" Type="http://schemas.openxmlformats.org/officeDocument/2006/relationships/image" Target="../media/image17.tif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11" Type="http://schemas.openxmlformats.org/officeDocument/2006/relationships/image" Target="../media/image8.tif"/><Relationship Id="rId24" Type="http://schemas.microsoft.com/office/2007/relationships/hdphoto" Target="../media/hdphoto3.wdp"/><Relationship Id="rId5" Type="http://schemas.openxmlformats.org/officeDocument/2006/relationships/image" Target="../media/image3.tif"/><Relationship Id="rId15" Type="http://schemas.openxmlformats.org/officeDocument/2006/relationships/image" Target="../media/image12.tif"/><Relationship Id="rId23" Type="http://schemas.openxmlformats.org/officeDocument/2006/relationships/image" Target="../media/image19.png"/><Relationship Id="rId28" Type="http://schemas.openxmlformats.org/officeDocument/2006/relationships/image" Target="../media/image23.png"/><Relationship Id="rId10" Type="http://schemas.microsoft.com/office/2007/relationships/hdphoto" Target="../media/hdphoto1.wdp"/><Relationship Id="rId19" Type="http://schemas.openxmlformats.org/officeDocument/2006/relationships/image" Target="../media/image16.tif"/><Relationship Id="rId4" Type="http://schemas.openxmlformats.org/officeDocument/2006/relationships/image" Target="../media/image2.tif"/><Relationship Id="rId9" Type="http://schemas.openxmlformats.org/officeDocument/2006/relationships/image" Target="../media/image7.png"/><Relationship Id="rId14" Type="http://schemas.openxmlformats.org/officeDocument/2006/relationships/image" Target="../media/image11.tif"/><Relationship Id="rId22" Type="http://schemas.microsoft.com/office/2007/relationships/hdphoto" Target="../media/hdphoto2.wdp"/><Relationship Id="rId27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lack, monochrome photography, monochrome, black and white&#10;&#10;Description automatically generated">
            <a:extLst>
              <a:ext uri="{FF2B5EF4-FFF2-40B4-BE49-F238E27FC236}">
                <a16:creationId xmlns:a16="http://schemas.microsoft.com/office/drawing/2014/main" id="{FC486775-D250-4E99-831E-5AA722979F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497" y="8703356"/>
            <a:ext cx="1727048" cy="853724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A picture containing black, black and white, white, monochrome&#10;&#10;Description automatically generated">
            <a:extLst>
              <a:ext uri="{FF2B5EF4-FFF2-40B4-BE49-F238E27FC236}">
                <a16:creationId xmlns:a16="http://schemas.microsoft.com/office/drawing/2014/main" id="{99C63896-617D-4DFA-94A6-67E5679353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638" y="9956654"/>
            <a:ext cx="1564130" cy="457475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1953B2-4039-40F7-909B-07BBB5C3CC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185" y="7790846"/>
            <a:ext cx="2041329" cy="865262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A28A34-A742-48EF-BA1B-C289D6D0F6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184" y="7095044"/>
            <a:ext cx="1901442" cy="653796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picture containing black, monochrome, monochrome photography, black and white&#10;&#10;Description automatically generated">
            <a:extLst>
              <a:ext uri="{FF2B5EF4-FFF2-40B4-BE49-F238E27FC236}">
                <a16:creationId xmlns:a16="http://schemas.microsoft.com/office/drawing/2014/main" id="{20BD47A2-5C0F-448A-9520-FE438DEE7C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497" y="5853173"/>
            <a:ext cx="1851611" cy="912876"/>
          </a:xfrm>
          <a:prstGeom prst="rect">
            <a:avLst/>
          </a:prstGeom>
          <a:ln>
            <a:noFill/>
          </a:ln>
        </p:spPr>
      </p:pic>
      <p:pic>
        <p:nvPicPr>
          <p:cNvPr id="14" name="Picture 13" descr="A picture containing sketch, monochrome, grey, black and white&#10;&#10;Description automatically generated">
            <a:extLst>
              <a:ext uri="{FF2B5EF4-FFF2-40B4-BE49-F238E27FC236}">
                <a16:creationId xmlns:a16="http://schemas.microsoft.com/office/drawing/2014/main" id="{1694C817-A120-4E7D-9433-AACFA9AD29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685" y="5051735"/>
            <a:ext cx="1727046" cy="676349"/>
          </a:xfrm>
          <a:prstGeom prst="rect">
            <a:avLst/>
          </a:prstGeom>
          <a:ln>
            <a:noFill/>
          </a:ln>
        </p:spPr>
      </p:pic>
      <p:pic>
        <p:nvPicPr>
          <p:cNvPr id="16" name="Picture 15" descr="A picture containing black, sketch, black and white, monochrome&#10;&#10;Description automatically generated">
            <a:extLst>
              <a:ext uri="{FF2B5EF4-FFF2-40B4-BE49-F238E27FC236}">
                <a16:creationId xmlns:a16="http://schemas.microsoft.com/office/drawing/2014/main" id="{D5C3F38C-2505-4D4F-9076-181ED33D93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336" y="4009880"/>
            <a:ext cx="1651961" cy="912876"/>
          </a:xfrm>
          <a:prstGeom prst="rect">
            <a:avLst/>
          </a:prstGeom>
          <a:ln>
            <a:noFill/>
          </a:ln>
        </p:spPr>
      </p:pic>
      <p:pic>
        <p:nvPicPr>
          <p:cNvPr id="18" name="Picture 17" descr="A picture containing monochrome, black, black and white, monochrome photography&#10;&#10;Description automatically generated">
            <a:extLst>
              <a:ext uri="{FF2B5EF4-FFF2-40B4-BE49-F238E27FC236}">
                <a16:creationId xmlns:a16="http://schemas.microsoft.com/office/drawing/2014/main" id="{EB0D7AAA-592D-49AD-8604-44EE1D1536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498" y="8808143"/>
            <a:ext cx="1713965" cy="768380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AF919E8-E8A5-4B45-A1C3-EF4EACDC131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583" y="7811069"/>
            <a:ext cx="1713965" cy="865262"/>
          </a:xfrm>
          <a:prstGeom prst="rect">
            <a:avLst/>
          </a:prstGeom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3BB5DE1-98A0-4965-BF97-B0A0EF6432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643" y="7103042"/>
            <a:ext cx="1637394" cy="672084"/>
          </a:xfrm>
          <a:prstGeom prst="rect">
            <a:avLst/>
          </a:prstGeom>
          <a:ln>
            <a:noFill/>
          </a:ln>
        </p:spPr>
      </p:pic>
      <p:pic>
        <p:nvPicPr>
          <p:cNvPr id="24" name="Picture 23" descr="A picture containing monochrome, black and white, monochrome photography, black&#10;&#10;Description automatically generated">
            <a:extLst>
              <a:ext uri="{FF2B5EF4-FFF2-40B4-BE49-F238E27FC236}">
                <a16:creationId xmlns:a16="http://schemas.microsoft.com/office/drawing/2014/main" id="{E29258CC-D48B-48D4-B8A4-786F975BD51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925" y="5058221"/>
            <a:ext cx="1727045" cy="651203"/>
          </a:xfrm>
          <a:prstGeom prst="rect">
            <a:avLst/>
          </a:prstGeom>
          <a:ln>
            <a:noFill/>
          </a:ln>
        </p:spPr>
      </p:pic>
      <p:pic>
        <p:nvPicPr>
          <p:cNvPr id="26" name="Picture 25" descr="A picture containing black, black and white, monochrome, monochrome photography&#10;&#10;Description automatically generated">
            <a:extLst>
              <a:ext uri="{FF2B5EF4-FFF2-40B4-BE49-F238E27FC236}">
                <a16:creationId xmlns:a16="http://schemas.microsoft.com/office/drawing/2014/main" id="{F5EABDC2-C663-4199-82F7-D1E27958B83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443" y="5936047"/>
            <a:ext cx="1459034" cy="887153"/>
          </a:xfrm>
          <a:prstGeom prst="rect">
            <a:avLst/>
          </a:prstGeom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9179AF6-B1DC-464F-8FD0-4395132187F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578" y="4050167"/>
            <a:ext cx="1597460" cy="900684"/>
          </a:xfrm>
          <a:prstGeom prst="rect">
            <a:avLst/>
          </a:prstGeom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B8D4B7-0578-4FD5-AE00-39FABD1E83A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185" y="8776459"/>
            <a:ext cx="1750472" cy="853724"/>
          </a:xfrm>
          <a:prstGeom prst="rect">
            <a:avLst/>
          </a:prstGeom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BF037C4-CE55-42BA-828C-A7C4E27DA77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608" y="7849041"/>
            <a:ext cx="1637394" cy="710403"/>
          </a:xfrm>
          <a:prstGeom prst="rect">
            <a:avLst/>
          </a:prstGeom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8A4B0B9-9AB4-4120-8398-DE70B99E5DB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721" y="7121510"/>
            <a:ext cx="1637394" cy="702564"/>
          </a:xfrm>
          <a:prstGeom prst="rect">
            <a:avLst/>
          </a:prstGeom>
          <a:ln>
            <a:noFill/>
          </a:ln>
        </p:spPr>
      </p:pic>
      <p:pic>
        <p:nvPicPr>
          <p:cNvPr id="36" name="Picture 35" descr="A picture containing monochrome, sketch, black and white&#10;&#10;Description automatically generated">
            <a:extLst>
              <a:ext uri="{FF2B5EF4-FFF2-40B4-BE49-F238E27FC236}">
                <a16:creationId xmlns:a16="http://schemas.microsoft.com/office/drawing/2014/main" id="{E43476B9-5719-462C-B50D-D1346487C1E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403" y="5058220"/>
            <a:ext cx="1727046" cy="676349"/>
          </a:xfrm>
          <a:prstGeom prst="rect">
            <a:avLst/>
          </a:prstGeom>
          <a:ln>
            <a:noFill/>
          </a:ln>
        </p:spPr>
      </p:pic>
      <p:pic>
        <p:nvPicPr>
          <p:cNvPr id="38" name="Picture 37" descr="A picture containing black, monochrome, black and white&#10;&#10;Description automatically generated">
            <a:extLst>
              <a:ext uri="{FF2B5EF4-FFF2-40B4-BE49-F238E27FC236}">
                <a16:creationId xmlns:a16="http://schemas.microsoft.com/office/drawing/2014/main" id="{0D5B536D-530D-4D5B-92C5-9B8B558AAED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16000"/>
                    </a14:imgEffect>
                    <a14:imgEffect>
                      <a14:brightnessContrast bright="11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452" y="5827626"/>
            <a:ext cx="1727046" cy="1089660"/>
          </a:xfrm>
          <a:prstGeom prst="rect">
            <a:avLst/>
          </a:prstGeom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B5B993A-D14A-404A-AB8B-D349132CF26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897" y="4009880"/>
            <a:ext cx="1498688" cy="981258"/>
          </a:xfrm>
          <a:prstGeom prst="rect">
            <a:avLst/>
          </a:prstGeom>
          <a:ln>
            <a:noFill/>
          </a:ln>
        </p:spPr>
      </p:pic>
      <p:pic>
        <p:nvPicPr>
          <p:cNvPr id="42" name="Picture 41" descr="A picture containing black, white&#10;&#10;Description automatically generated">
            <a:extLst>
              <a:ext uri="{FF2B5EF4-FFF2-40B4-BE49-F238E27FC236}">
                <a16:creationId xmlns:a16="http://schemas.microsoft.com/office/drawing/2014/main" id="{3B18650E-E557-4FF9-B877-4FFDF4394A9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186" y="9862415"/>
            <a:ext cx="1598399" cy="720090"/>
          </a:xfrm>
          <a:prstGeom prst="rect">
            <a:avLst/>
          </a:prstGeom>
          <a:ln>
            <a:noFill/>
          </a:ln>
        </p:spPr>
      </p:pic>
      <p:pic>
        <p:nvPicPr>
          <p:cNvPr id="44" name="Picture 43" descr="A picture containing black, white&#10;&#10;Description automatically generated">
            <a:extLst>
              <a:ext uri="{FF2B5EF4-FFF2-40B4-BE49-F238E27FC236}">
                <a16:creationId xmlns:a16="http://schemas.microsoft.com/office/drawing/2014/main" id="{9E1BF011-549F-4620-A45A-39EDA32EAE94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576" y="9862417"/>
            <a:ext cx="1557528" cy="653402"/>
          </a:xfrm>
          <a:prstGeom prst="rect">
            <a:avLst/>
          </a:prstGeom>
          <a:ln>
            <a:noFill/>
          </a:ln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F0377714-C6F6-41D7-8A73-A4C92FB28C15}"/>
              </a:ext>
            </a:extLst>
          </p:cNvPr>
          <p:cNvSpPr/>
          <p:nvPr/>
        </p:nvSpPr>
        <p:spPr>
          <a:xfrm>
            <a:off x="3495000" y="10045244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D4C0B52-314D-464C-BACD-F37BF5F1B337}"/>
              </a:ext>
            </a:extLst>
          </p:cNvPr>
          <p:cNvSpPr/>
          <p:nvPr/>
        </p:nvSpPr>
        <p:spPr>
          <a:xfrm rot="-60000">
            <a:off x="5808660" y="10137422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670A7CA-383B-4A6A-B40C-D134F088C81D}"/>
              </a:ext>
            </a:extLst>
          </p:cNvPr>
          <p:cNvSpPr/>
          <p:nvPr/>
        </p:nvSpPr>
        <p:spPr>
          <a:xfrm rot="-120000">
            <a:off x="8009823" y="10130284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C04C9C9-D719-4B50-B208-0002B739E95C}"/>
              </a:ext>
            </a:extLst>
          </p:cNvPr>
          <p:cNvSpPr/>
          <p:nvPr/>
        </p:nvSpPr>
        <p:spPr>
          <a:xfrm>
            <a:off x="3404778" y="8965768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F0123B0-288E-4D6A-B243-BDE113EBACEB}"/>
              </a:ext>
            </a:extLst>
          </p:cNvPr>
          <p:cNvSpPr/>
          <p:nvPr/>
        </p:nvSpPr>
        <p:spPr>
          <a:xfrm rot="-120000">
            <a:off x="5767892" y="8946830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EA795E1-BD52-4589-B13B-36C1225A9117}"/>
              </a:ext>
            </a:extLst>
          </p:cNvPr>
          <p:cNvSpPr/>
          <p:nvPr/>
        </p:nvSpPr>
        <p:spPr>
          <a:xfrm rot="-60000">
            <a:off x="8075802" y="8935484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2325A52-AE34-4808-A55C-AEB8197D2B29}"/>
              </a:ext>
            </a:extLst>
          </p:cNvPr>
          <p:cNvSpPr/>
          <p:nvPr/>
        </p:nvSpPr>
        <p:spPr>
          <a:xfrm>
            <a:off x="3495000" y="8134840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877BF47-55E5-4072-956D-810424F8E2A2}"/>
              </a:ext>
            </a:extLst>
          </p:cNvPr>
          <p:cNvSpPr/>
          <p:nvPr/>
        </p:nvSpPr>
        <p:spPr>
          <a:xfrm rot="-120000">
            <a:off x="5809968" y="8173823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C584B1B-2585-47B3-BF63-5F68302E28C3}"/>
              </a:ext>
            </a:extLst>
          </p:cNvPr>
          <p:cNvSpPr/>
          <p:nvPr/>
        </p:nvSpPr>
        <p:spPr>
          <a:xfrm rot="-180000">
            <a:off x="8074292" y="8113882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B506839-8CEB-44D7-8A0D-552A6EEE0597}"/>
              </a:ext>
            </a:extLst>
          </p:cNvPr>
          <p:cNvSpPr/>
          <p:nvPr/>
        </p:nvSpPr>
        <p:spPr>
          <a:xfrm rot="60000">
            <a:off x="8095641" y="7507604"/>
            <a:ext cx="1305369" cy="184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FEF5CAB-9983-48E9-897B-3FD95679AE07}"/>
              </a:ext>
            </a:extLst>
          </p:cNvPr>
          <p:cNvSpPr/>
          <p:nvPr/>
        </p:nvSpPr>
        <p:spPr>
          <a:xfrm>
            <a:off x="5745729" y="7455946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7C6C86A-8524-4B7C-B426-43355C5C9D4E}"/>
              </a:ext>
            </a:extLst>
          </p:cNvPr>
          <p:cNvSpPr/>
          <p:nvPr/>
        </p:nvSpPr>
        <p:spPr>
          <a:xfrm>
            <a:off x="3404778" y="7426712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10E6AB2-D5C2-45B5-9A3D-345636CE25E6}"/>
              </a:ext>
            </a:extLst>
          </p:cNvPr>
          <p:cNvSpPr/>
          <p:nvPr/>
        </p:nvSpPr>
        <p:spPr>
          <a:xfrm>
            <a:off x="5800277" y="6117872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CE8B5C2-C800-4BA5-9C04-663444DB5255}"/>
              </a:ext>
            </a:extLst>
          </p:cNvPr>
          <p:cNvSpPr/>
          <p:nvPr/>
        </p:nvSpPr>
        <p:spPr>
          <a:xfrm rot="180000">
            <a:off x="8009007" y="6133349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BEB9366-C09E-453B-9EC9-784506EA5108}"/>
              </a:ext>
            </a:extLst>
          </p:cNvPr>
          <p:cNvSpPr/>
          <p:nvPr/>
        </p:nvSpPr>
        <p:spPr>
          <a:xfrm>
            <a:off x="8037380" y="5175563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8F6EA01-5852-404D-ACF1-638231C56639}"/>
              </a:ext>
            </a:extLst>
          </p:cNvPr>
          <p:cNvSpPr/>
          <p:nvPr/>
        </p:nvSpPr>
        <p:spPr>
          <a:xfrm rot="120000">
            <a:off x="5726066" y="5159447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625CE05-3A63-4DC1-8B66-F9834A8888E0}"/>
              </a:ext>
            </a:extLst>
          </p:cNvPr>
          <p:cNvSpPr/>
          <p:nvPr/>
        </p:nvSpPr>
        <p:spPr>
          <a:xfrm rot="-120000">
            <a:off x="3376152" y="5180762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252D1DB-7E90-4996-AECE-A270D9888537}"/>
              </a:ext>
            </a:extLst>
          </p:cNvPr>
          <p:cNvSpPr/>
          <p:nvPr/>
        </p:nvSpPr>
        <p:spPr>
          <a:xfrm>
            <a:off x="3501735" y="6149588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DA6DCB4-61DE-43F9-90AA-BDE1F48D8C9D}"/>
              </a:ext>
            </a:extLst>
          </p:cNvPr>
          <p:cNvSpPr/>
          <p:nvPr/>
        </p:nvSpPr>
        <p:spPr>
          <a:xfrm>
            <a:off x="3435942" y="4436204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A4EB5A4-A0FF-4B75-B657-C9C67D34B6D5}"/>
              </a:ext>
            </a:extLst>
          </p:cNvPr>
          <p:cNvSpPr/>
          <p:nvPr/>
        </p:nvSpPr>
        <p:spPr>
          <a:xfrm rot="120000">
            <a:off x="5807549" y="4576534"/>
            <a:ext cx="1305369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32FC083-E1B2-4764-8886-2AED5C8BB617}"/>
              </a:ext>
            </a:extLst>
          </p:cNvPr>
          <p:cNvSpPr/>
          <p:nvPr/>
        </p:nvSpPr>
        <p:spPr>
          <a:xfrm rot="120000">
            <a:off x="8173444" y="4528406"/>
            <a:ext cx="1210730" cy="173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43FABEA-F941-425D-87CB-A2BCBD720129}"/>
              </a:ext>
            </a:extLst>
          </p:cNvPr>
          <p:cNvSpPr txBox="1"/>
          <p:nvPr/>
        </p:nvSpPr>
        <p:spPr>
          <a:xfrm>
            <a:off x="9699656" y="4184475"/>
            <a:ext cx="97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ɣ-H2AX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49C1BE8-3F81-40F8-91BF-B94611E7C64E}"/>
              </a:ext>
            </a:extLst>
          </p:cNvPr>
          <p:cNvSpPr txBox="1"/>
          <p:nvPr/>
        </p:nvSpPr>
        <p:spPr>
          <a:xfrm>
            <a:off x="9714967" y="5136720"/>
            <a:ext cx="1067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p-STING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21F3B4B-8680-4368-B0B3-6F13D2E83F5F}"/>
              </a:ext>
            </a:extLst>
          </p:cNvPr>
          <p:cNvSpPr txBox="1"/>
          <p:nvPr/>
        </p:nvSpPr>
        <p:spPr>
          <a:xfrm>
            <a:off x="9714967" y="6265929"/>
            <a:ext cx="858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STING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AFB965F-75A9-401C-B8CF-545E20E8A9DC}"/>
              </a:ext>
            </a:extLst>
          </p:cNvPr>
          <p:cNvSpPr txBox="1"/>
          <p:nvPr/>
        </p:nvSpPr>
        <p:spPr>
          <a:xfrm>
            <a:off x="9787136" y="7237277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p-IRF3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E0E43BF-3DDF-4D1E-932B-5DC362F10749}"/>
              </a:ext>
            </a:extLst>
          </p:cNvPr>
          <p:cNvSpPr txBox="1"/>
          <p:nvPr/>
        </p:nvSpPr>
        <p:spPr>
          <a:xfrm>
            <a:off x="9844496" y="8011568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IRF3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6A012BE-E924-4C08-8331-3363A0370FC0}"/>
              </a:ext>
            </a:extLst>
          </p:cNvPr>
          <p:cNvSpPr txBox="1"/>
          <p:nvPr/>
        </p:nvSpPr>
        <p:spPr>
          <a:xfrm>
            <a:off x="9812057" y="8965766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IFN-β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0EA988D-254F-4AAD-9118-F7E17FB2035D}"/>
              </a:ext>
            </a:extLst>
          </p:cNvPr>
          <p:cNvSpPr txBox="1"/>
          <p:nvPr/>
        </p:nvSpPr>
        <p:spPr>
          <a:xfrm>
            <a:off x="9882863" y="10045242"/>
            <a:ext cx="985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Vinculin</a:t>
            </a: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21E649F-A123-4121-861B-A14E1CA6385E}"/>
              </a:ext>
            </a:extLst>
          </p:cNvPr>
          <p:cNvSpPr txBox="1"/>
          <p:nvPr/>
        </p:nvSpPr>
        <p:spPr>
          <a:xfrm>
            <a:off x="2754153" y="3618216"/>
            <a:ext cx="608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5">
              <a:defRPr/>
            </a:pP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C0D01E-B824-07F9-1E2B-E0574D804E84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435942" y="2985083"/>
            <a:ext cx="1355423" cy="8575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936E27-3F31-FED0-A449-745FE73B0FD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878591" y="3072388"/>
            <a:ext cx="1236948" cy="7396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FC4757C-46FD-E644-EDCD-F761293ED98A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8239468" y="3077511"/>
            <a:ext cx="1203117" cy="7170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68DFA6-E708-9253-1086-4444D7D99352}"/>
              </a:ext>
            </a:extLst>
          </p:cNvPr>
          <p:cNvSpPr txBox="1"/>
          <p:nvPr/>
        </p:nvSpPr>
        <p:spPr>
          <a:xfrm>
            <a:off x="5730706" y="2281615"/>
            <a:ext cx="1459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C4-2b-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EE615F-4134-51CD-D19B-8CB7871A754A}"/>
              </a:ext>
            </a:extLst>
          </p:cNvPr>
          <p:cNvSpPr txBox="1"/>
          <p:nvPr/>
        </p:nvSpPr>
        <p:spPr>
          <a:xfrm>
            <a:off x="8141689" y="314458"/>
            <a:ext cx="3398687" cy="45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34" dirty="0">
                <a:latin typeface="Arial" panose="020B0604020202020204" pitchFamily="34" charset="0"/>
                <a:cs typeface="Arial" panose="020B0604020202020204" pitchFamily="34" charset="0"/>
              </a:rPr>
              <a:t>Supplementary Fig. S14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F8789F-B3FF-A268-B0F0-8413F37BEB1B}"/>
              </a:ext>
            </a:extLst>
          </p:cNvPr>
          <p:cNvSpPr txBox="1"/>
          <p:nvPr/>
        </p:nvSpPr>
        <p:spPr>
          <a:xfrm>
            <a:off x="230785" y="11325161"/>
            <a:ext cx="11730429" cy="1369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S14. Original unedited IB images for representative Western blots experiments (n-3) used in Figure 4D upper panels (C4-2b-EV/ inducible </a:t>
            </a:r>
            <a:r>
              <a:rPr lang="en-US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SPOPmuts</a:t>
            </a: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).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The red-boxed area on each unedited image indicates the exact image cropped and used in the Figure 4D upper panels.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239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2029</TotalTime>
  <Words>64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Nova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70</cp:revision>
  <dcterms:created xsi:type="dcterms:W3CDTF">2023-06-21T15:25:36Z</dcterms:created>
  <dcterms:modified xsi:type="dcterms:W3CDTF">2023-08-10T20:18:42Z</dcterms:modified>
</cp:coreProperties>
</file>