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3" r:id="rId2"/>
  </p:sldIdLst>
  <p:sldSz cx="12192000" cy="17373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29" autoAdjust="0"/>
    <p:restoredTop sz="96000" autoAdjust="0"/>
  </p:normalViewPr>
  <p:slideViewPr>
    <p:cSldViewPr snapToGrid="0">
      <p:cViewPr varScale="1">
        <p:scale>
          <a:sx n="41" d="100"/>
          <a:sy n="41" d="100"/>
        </p:scale>
        <p:origin x="23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2A176-DB15-4611-A7B2-9E7CFC9A9626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46325" y="1143000"/>
            <a:ext cx="21653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0C571-3A0C-4C9D-A32D-49507ABEFD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52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60C571-3A0C-4C9D-A32D-49507ABEFD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54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843319"/>
            <a:ext cx="10363200" cy="604858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9125163"/>
            <a:ext cx="9144000" cy="4194597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1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958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924983"/>
            <a:ext cx="2628900" cy="147233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924983"/>
            <a:ext cx="7734300" cy="147233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519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06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331340"/>
            <a:ext cx="10515600" cy="722693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1626643"/>
            <a:ext cx="10515600" cy="38004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702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624916"/>
            <a:ext cx="5181600" cy="110233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624916"/>
            <a:ext cx="5181600" cy="110233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03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24987"/>
            <a:ext cx="10515600" cy="335809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4258946"/>
            <a:ext cx="5157787" cy="208724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6346190"/>
            <a:ext cx="5157787" cy="93342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4258946"/>
            <a:ext cx="5183188" cy="208724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6346190"/>
            <a:ext cx="5183188" cy="93342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84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1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58240"/>
            <a:ext cx="3932237" cy="405384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501480"/>
            <a:ext cx="6172200" cy="1234651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212080"/>
            <a:ext cx="3932237" cy="9656023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7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158240"/>
            <a:ext cx="3932237" cy="405384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501480"/>
            <a:ext cx="6172200" cy="1234651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212080"/>
            <a:ext cx="3932237" cy="9656023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5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24987"/>
            <a:ext cx="10515600" cy="3358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624916"/>
            <a:ext cx="10515600" cy="11023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6102757"/>
            <a:ext cx="2743200" cy="9249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6102757"/>
            <a:ext cx="4114800" cy="9249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6102757"/>
            <a:ext cx="2743200" cy="9249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52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F1A4A28-FECD-4031-A373-B005AD597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3836" y="3269746"/>
            <a:ext cx="4864327" cy="108341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91E7BA-13C6-4483-A0F2-AD603C1975F5}"/>
              </a:ext>
            </a:extLst>
          </p:cNvPr>
          <p:cNvSpPr txBox="1"/>
          <p:nvPr/>
        </p:nvSpPr>
        <p:spPr>
          <a:xfrm>
            <a:off x="5341625" y="1483510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RM-1-BM-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0B3450-5B09-4C27-A626-944897D4A82E}"/>
              </a:ext>
            </a:extLst>
          </p:cNvPr>
          <p:cNvSpPr txBox="1"/>
          <p:nvPr/>
        </p:nvSpPr>
        <p:spPr>
          <a:xfrm>
            <a:off x="8455716" y="3180160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r-H2AX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D42A49-A541-4C47-A3C9-DF558D4CED30}"/>
              </a:ext>
            </a:extLst>
          </p:cNvPr>
          <p:cNvSpPr txBox="1"/>
          <p:nvPr/>
        </p:nvSpPr>
        <p:spPr>
          <a:xfrm>
            <a:off x="8507352" y="3865813"/>
            <a:ext cx="613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Cgas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9ED0F4-A304-45CF-8516-0D16A7993C05}"/>
              </a:ext>
            </a:extLst>
          </p:cNvPr>
          <p:cNvSpPr txBox="1"/>
          <p:nvPr/>
        </p:nvSpPr>
        <p:spPr>
          <a:xfrm>
            <a:off x="8531469" y="4707189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p-Sting1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D66B4A-F46D-4279-81D6-8D40BCDD455C}"/>
              </a:ext>
            </a:extLst>
          </p:cNvPr>
          <p:cNvSpPr txBox="1"/>
          <p:nvPr/>
        </p:nvSpPr>
        <p:spPr>
          <a:xfrm>
            <a:off x="8539757" y="5381194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p-Tbk1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6D4A3E-DEA8-4176-8CFB-4C6B9427DEEB}"/>
              </a:ext>
            </a:extLst>
          </p:cNvPr>
          <p:cNvSpPr txBox="1"/>
          <p:nvPr/>
        </p:nvSpPr>
        <p:spPr>
          <a:xfrm>
            <a:off x="8548408" y="6010347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IFN-</a:t>
            </a:r>
            <a:r>
              <a:rPr lang="el-GR" dirty="0"/>
              <a:t>β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EA0A99-5FF1-425F-9396-39458063E771}"/>
              </a:ext>
            </a:extLst>
          </p:cNvPr>
          <p:cNvSpPr txBox="1"/>
          <p:nvPr/>
        </p:nvSpPr>
        <p:spPr>
          <a:xfrm>
            <a:off x="8544054" y="6697723"/>
            <a:ext cx="1386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p-S754-Stat3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9C3FE9-C60D-45E5-84AF-863D7A4AD8DF}"/>
              </a:ext>
            </a:extLst>
          </p:cNvPr>
          <p:cNvSpPr txBox="1"/>
          <p:nvPr/>
        </p:nvSpPr>
        <p:spPr>
          <a:xfrm>
            <a:off x="8540271" y="7184841"/>
            <a:ext cx="66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EBF7D77-BCCC-43BA-BCA3-A238DC6ED1A4}"/>
              </a:ext>
            </a:extLst>
          </p:cNvPr>
          <p:cNvSpPr txBox="1"/>
          <p:nvPr/>
        </p:nvSpPr>
        <p:spPr>
          <a:xfrm>
            <a:off x="8548407" y="7833918"/>
            <a:ext cx="84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Hmga1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D07B1B5-1361-4146-BDA7-DD5D882416E8}"/>
              </a:ext>
            </a:extLst>
          </p:cNvPr>
          <p:cNvSpPr txBox="1"/>
          <p:nvPr/>
        </p:nvSpPr>
        <p:spPr>
          <a:xfrm>
            <a:off x="8552416" y="8718417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Hmgb1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9DFE7F-78C5-4BE4-A1C6-54C114A124A0}"/>
              </a:ext>
            </a:extLst>
          </p:cNvPr>
          <p:cNvSpPr txBox="1"/>
          <p:nvPr/>
        </p:nvSpPr>
        <p:spPr>
          <a:xfrm>
            <a:off x="8566791" y="9248312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Hmgb3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F76C5C0-4A41-4637-9926-9247823A5F7B}"/>
              </a:ext>
            </a:extLst>
          </p:cNvPr>
          <p:cNvSpPr txBox="1"/>
          <p:nvPr/>
        </p:nvSpPr>
        <p:spPr>
          <a:xfrm>
            <a:off x="8593918" y="9898965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</a:t>
            </a:r>
            <a:r>
              <a:rPr lang="en-US" dirty="0" err="1"/>
              <a:t>Ikk</a:t>
            </a:r>
            <a:r>
              <a:rPr lang="el-GR" dirty="0"/>
              <a:t>α</a:t>
            </a:r>
            <a:r>
              <a:rPr lang="en-US" dirty="0"/>
              <a:t>/</a:t>
            </a:r>
            <a:r>
              <a:rPr lang="el-GR" dirty="0"/>
              <a:t>β</a:t>
            </a:r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840C60-BEB4-4F3D-B274-084A022EA49A}"/>
              </a:ext>
            </a:extLst>
          </p:cNvPr>
          <p:cNvSpPr txBox="1"/>
          <p:nvPr/>
        </p:nvSpPr>
        <p:spPr>
          <a:xfrm>
            <a:off x="8597925" y="10538796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</a:t>
            </a:r>
            <a:r>
              <a:rPr lang="en-US" dirty="0" err="1"/>
              <a:t>Ikb</a:t>
            </a:r>
            <a:r>
              <a:rPr lang="el-GR" dirty="0"/>
              <a:t>α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DC2402-B865-4960-A6C7-40111AE3CEDA}"/>
              </a:ext>
            </a:extLst>
          </p:cNvPr>
          <p:cNvSpPr txBox="1"/>
          <p:nvPr/>
        </p:nvSpPr>
        <p:spPr>
          <a:xfrm>
            <a:off x="8628843" y="11317777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IL-6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4EBF90F-099D-46F9-B5B8-3E13C8C69FBC}"/>
              </a:ext>
            </a:extLst>
          </p:cNvPr>
          <p:cNvSpPr txBox="1"/>
          <p:nvPr/>
        </p:nvSpPr>
        <p:spPr>
          <a:xfrm>
            <a:off x="8597583" y="12000696"/>
            <a:ext cx="141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Cleaved Cas3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F21D5A1-1F56-4702-A3CB-221B3748735D}"/>
              </a:ext>
            </a:extLst>
          </p:cNvPr>
          <p:cNvSpPr txBox="1"/>
          <p:nvPr/>
        </p:nvSpPr>
        <p:spPr>
          <a:xfrm>
            <a:off x="8628843" y="12690050"/>
            <a:ext cx="141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Cleaved Cas7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15189A0-38EB-49FC-B4FF-8F54802312A8}"/>
              </a:ext>
            </a:extLst>
          </p:cNvPr>
          <p:cNvSpPr txBox="1"/>
          <p:nvPr/>
        </p:nvSpPr>
        <p:spPr>
          <a:xfrm>
            <a:off x="8634796" y="13686557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Vinculin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235E6015-831A-304F-4742-521737958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0990" y="2057594"/>
            <a:ext cx="2577193" cy="101551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8CF1338-829F-3B45-4510-B95755AA63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5928" y="2058710"/>
            <a:ext cx="1693630" cy="1014401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A5CDB10-3A1C-D45D-2912-5B7897F3916A}"/>
              </a:ext>
            </a:extLst>
          </p:cNvPr>
          <p:cNvCxnSpPr>
            <a:cxnSpLocks/>
          </p:cNvCxnSpPr>
          <p:nvPr/>
        </p:nvCxnSpPr>
        <p:spPr>
          <a:xfrm>
            <a:off x="4276826" y="1945174"/>
            <a:ext cx="358273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06BCCA6-E91D-36D9-3BB9-DB489E4482CD}"/>
              </a:ext>
            </a:extLst>
          </p:cNvPr>
          <p:cNvSpPr txBox="1"/>
          <p:nvPr/>
        </p:nvSpPr>
        <p:spPr>
          <a:xfrm>
            <a:off x="8141689" y="314458"/>
            <a:ext cx="3398687" cy="451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34" dirty="0">
                <a:latin typeface="Arial" panose="020B0604020202020204" pitchFamily="34" charset="0"/>
                <a:cs typeface="Arial" panose="020B0604020202020204" pitchFamily="34" charset="0"/>
              </a:rPr>
              <a:t>Supplementary Fig. S17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464E7A-EB83-188B-4899-F6F7D31B720A}"/>
              </a:ext>
            </a:extLst>
          </p:cNvPr>
          <p:cNvSpPr txBox="1"/>
          <p:nvPr/>
        </p:nvSpPr>
        <p:spPr>
          <a:xfrm>
            <a:off x="230785" y="15027315"/>
            <a:ext cx="11730429" cy="1046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</a:rPr>
              <a:t>Supplementary Fig. S17. Original unedited IB images for representative Western blots experiments (n-2) used in Figure 4E right panels (RM-1-BM-EV/ </a:t>
            </a:r>
            <a:r>
              <a:rPr lang="en-US" sz="2000" b="1" dirty="0" err="1">
                <a:latin typeface="Arial" panose="020B0604020202020204" pitchFamily="34" charset="0"/>
                <a:ea typeface="Calibri" panose="020F0502020204030204" pitchFamily="34" charset="0"/>
              </a:rPr>
              <a:t>SPOPmuts</a:t>
            </a: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</a:rPr>
              <a:t>).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The red-boxed area on each unedited image indicates the exact image cropped and used in the Figure 4E right panels.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196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2039</TotalTime>
  <Words>78</Words>
  <Application>Microsoft Office PowerPoint</Application>
  <PresentationFormat>Custom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Geng,Chuandong</dc:creator>
  <cp:lastModifiedBy>Geng,Chuandong</cp:lastModifiedBy>
  <cp:revision>71</cp:revision>
  <dcterms:created xsi:type="dcterms:W3CDTF">2023-06-21T15:25:36Z</dcterms:created>
  <dcterms:modified xsi:type="dcterms:W3CDTF">2023-08-10T20:20:58Z</dcterms:modified>
</cp:coreProperties>
</file>